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1" r:id="rId35"/>
    <p:sldId id="292" r:id="rId36"/>
    <p:sldId id="293" r:id="rId37"/>
    <p:sldId id="294" r:id="rId38"/>
    <p:sldId id="295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39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C0FEC-6287-4906-A2EC-40B79EB721F5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00169-9D7D-4B7C-99C3-9230AA791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0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00169-9D7D-4B7C-99C3-9230AA791E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1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54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3.png"/><Relationship Id="rId21" Type="http://schemas.openxmlformats.org/officeDocument/2006/relationships/image" Target="../media/image130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image" Target="../media/image27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5" Type="http://schemas.openxmlformats.org/officeDocument/2006/relationships/image" Target="../media/image115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31" Type="http://schemas.openxmlformats.org/officeDocument/2006/relationships/image" Target="../media/image140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2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27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14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27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2" Type="http://schemas.openxmlformats.org/officeDocument/2006/relationships/image" Target="../media/image27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3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3" Type="http://schemas.openxmlformats.org/officeDocument/2006/relationships/image" Target="../media/image206.png"/><Relationship Id="rId21" Type="http://schemas.openxmlformats.org/officeDocument/2006/relationships/image" Target="../media/image223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7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6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23" Type="http://schemas.openxmlformats.org/officeDocument/2006/relationships/image" Target="../media/image225.png"/><Relationship Id="rId10" Type="http://schemas.openxmlformats.org/officeDocument/2006/relationships/image" Target="../media/image213.png"/><Relationship Id="rId19" Type="http://schemas.openxmlformats.org/officeDocument/2006/relationships/image" Target="../media/image221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12" Type="http://schemas.openxmlformats.org/officeDocument/2006/relationships/image" Target="../media/image2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29.png"/><Relationship Id="rId10" Type="http://schemas.openxmlformats.org/officeDocument/2006/relationships/image" Target="../media/image237.png"/><Relationship Id="rId4" Type="http://schemas.openxmlformats.org/officeDocument/2006/relationships/image" Target="../media/image228.png"/><Relationship Id="rId9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27.png"/><Relationship Id="rId7" Type="http://schemas.openxmlformats.org/officeDocument/2006/relationships/image" Target="../media/image2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29.png"/><Relationship Id="rId10" Type="http://schemas.openxmlformats.org/officeDocument/2006/relationships/image" Target="../media/image247.png"/><Relationship Id="rId4" Type="http://schemas.openxmlformats.org/officeDocument/2006/relationships/image" Target="../media/image228.png"/><Relationship Id="rId9" Type="http://schemas.openxmlformats.org/officeDocument/2006/relationships/image" Target="../media/image2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28.png"/><Relationship Id="rId7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5.png"/><Relationship Id="rId4" Type="http://schemas.openxmlformats.org/officeDocument/2006/relationships/image" Target="../media/image2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2.png"/><Relationship Id="rId21" Type="http://schemas.openxmlformats.org/officeDocument/2006/relationships/image" Target="../media/image269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27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29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2.png"/><Relationship Id="rId7" Type="http://schemas.openxmlformats.org/officeDocument/2006/relationships/image" Target="../media/image255.png"/><Relationship Id="rId12" Type="http://schemas.openxmlformats.org/officeDocument/2006/relationships/image" Target="../media/image2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75.png"/><Relationship Id="rId5" Type="http://schemas.openxmlformats.org/officeDocument/2006/relationships/image" Target="../media/image229.png"/><Relationship Id="rId10" Type="http://schemas.openxmlformats.org/officeDocument/2006/relationships/image" Target="../media/image274.png"/><Relationship Id="rId4" Type="http://schemas.openxmlformats.org/officeDocument/2006/relationships/image" Target="../media/image253.png"/><Relationship Id="rId9" Type="http://schemas.openxmlformats.org/officeDocument/2006/relationships/image" Target="../media/image2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7.png"/><Relationship Id="rId7" Type="http://schemas.openxmlformats.org/officeDocument/2006/relationships/image" Target="../media/image255.png"/><Relationship Id="rId12" Type="http://schemas.openxmlformats.org/officeDocument/2006/relationships/image" Target="../media/image2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75.png"/><Relationship Id="rId5" Type="http://schemas.openxmlformats.org/officeDocument/2006/relationships/image" Target="../media/image229.png"/><Relationship Id="rId10" Type="http://schemas.openxmlformats.org/officeDocument/2006/relationships/image" Target="../media/image279.png"/><Relationship Id="rId4" Type="http://schemas.openxmlformats.org/officeDocument/2006/relationships/image" Target="../media/image253.png"/><Relationship Id="rId9" Type="http://schemas.openxmlformats.org/officeDocument/2006/relationships/image" Target="../media/image2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80.png"/><Relationship Id="rId7" Type="http://schemas.openxmlformats.org/officeDocument/2006/relationships/image" Target="../media/image28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29.png"/><Relationship Id="rId4" Type="http://schemas.openxmlformats.org/officeDocument/2006/relationships/image" Target="../media/image253.png"/><Relationship Id="rId9" Type="http://schemas.openxmlformats.org/officeDocument/2006/relationships/image" Target="../media/image2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9.png"/><Relationship Id="rId4" Type="http://schemas.openxmlformats.org/officeDocument/2006/relationships/image" Target="../media/image2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84.png"/><Relationship Id="rId7" Type="http://schemas.openxmlformats.org/officeDocument/2006/relationships/image" Target="../media/image2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75.png"/><Relationship Id="rId5" Type="http://schemas.openxmlformats.org/officeDocument/2006/relationships/image" Target="../media/image229.png"/><Relationship Id="rId10" Type="http://schemas.openxmlformats.org/officeDocument/2006/relationships/image" Target="../media/image286.png"/><Relationship Id="rId4" Type="http://schemas.openxmlformats.org/officeDocument/2006/relationships/image" Target="../media/image253.png"/><Relationship Id="rId9" Type="http://schemas.openxmlformats.org/officeDocument/2006/relationships/image" Target="../media/image2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75.png"/><Relationship Id="rId3" Type="http://schemas.openxmlformats.org/officeDocument/2006/relationships/image" Target="../media/image287.png"/><Relationship Id="rId7" Type="http://schemas.openxmlformats.org/officeDocument/2006/relationships/image" Target="../media/image255.png"/><Relationship Id="rId12" Type="http://schemas.openxmlformats.org/officeDocument/2006/relationships/image" Target="../media/image2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89.png"/><Relationship Id="rId5" Type="http://schemas.openxmlformats.org/officeDocument/2006/relationships/image" Target="../media/image229.png"/><Relationship Id="rId15" Type="http://schemas.openxmlformats.org/officeDocument/2006/relationships/image" Target="../media/image292.png"/><Relationship Id="rId10" Type="http://schemas.openxmlformats.org/officeDocument/2006/relationships/image" Target="../media/image286.png"/><Relationship Id="rId4" Type="http://schemas.openxmlformats.org/officeDocument/2006/relationships/image" Target="../media/image253.png"/><Relationship Id="rId9" Type="http://schemas.openxmlformats.org/officeDocument/2006/relationships/image" Target="../media/image288.png"/><Relationship Id="rId14" Type="http://schemas.openxmlformats.org/officeDocument/2006/relationships/image" Target="../media/image2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93.png"/><Relationship Id="rId7" Type="http://schemas.openxmlformats.org/officeDocument/2006/relationships/image" Target="../media/image2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75.png"/><Relationship Id="rId5" Type="http://schemas.openxmlformats.org/officeDocument/2006/relationships/image" Target="../media/image229.png"/><Relationship Id="rId10" Type="http://schemas.openxmlformats.org/officeDocument/2006/relationships/image" Target="../media/image295.png"/><Relationship Id="rId4" Type="http://schemas.openxmlformats.org/officeDocument/2006/relationships/image" Target="../media/image253.png"/><Relationship Id="rId9" Type="http://schemas.openxmlformats.org/officeDocument/2006/relationships/image" Target="../media/image2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31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297.png"/><Relationship Id="rId9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2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231.png"/><Relationship Id="rId10" Type="http://schemas.openxmlformats.org/officeDocument/2006/relationships/image" Target="../media/image321.png"/><Relationship Id="rId4" Type="http://schemas.openxmlformats.org/officeDocument/2006/relationships/image" Target="../media/image297.png"/><Relationship Id="rId9" Type="http://schemas.openxmlformats.org/officeDocument/2006/relationships/image" Target="../media/image3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231.png"/><Relationship Id="rId4" Type="http://schemas.openxmlformats.org/officeDocument/2006/relationships/image" Target="../media/image297.png"/><Relationship Id="rId9" Type="http://schemas.openxmlformats.org/officeDocument/2006/relationships/image" Target="../media/image3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2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2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0.png"/><Relationship Id="rId4" Type="http://schemas.openxmlformats.org/officeDocument/2006/relationships/image" Target="../media/image2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40.png"/><Relationship Id="rId7" Type="http://schemas.openxmlformats.org/officeDocument/2006/relationships/image" Target="../media/image3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231.png"/><Relationship Id="rId4" Type="http://schemas.openxmlformats.org/officeDocument/2006/relationships/image" Target="../media/image3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37.png"/><Relationship Id="rId9" Type="http://schemas.openxmlformats.org/officeDocument/2006/relationships/image" Target="../media/image3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3" Type="http://schemas.openxmlformats.org/officeDocument/2006/relationships/image" Target="../media/image27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364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2.png"/><Relationship Id="rId5" Type="http://schemas.openxmlformats.org/officeDocument/2006/relationships/image" Target="../media/image352.png"/><Relationship Id="rId15" Type="http://schemas.openxmlformats.org/officeDocument/2006/relationships/image" Target="../media/image374.png"/><Relationship Id="rId23" Type="http://schemas.openxmlformats.org/officeDocument/2006/relationships/image" Target="../media/image381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4" Type="http://schemas.openxmlformats.org/officeDocument/2006/relationships/image" Target="../media/image27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Relationship Id="rId22" Type="http://schemas.openxmlformats.org/officeDocument/2006/relationships/hyperlink" Target="&#48156;&#54364;%20&#46041;&#50689;&#49345;/&#54924;&#50896;&#44032;&#51077;.mp4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27.png"/><Relationship Id="rId7" Type="http://schemas.openxmlformats.org/officeDocument/2006/relationships/image" Target="../media/image39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98.png"/><Relationship Id="rId4" Type="http://schemas.openxmlformats.org/officeDocument/2006/relationships/image" Target="../media/image3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391.png"/><Relationship Id="rId7" Type="http://schemas.openxmlformats.org/officeDocument/2006/relationships/image" Target="../media/image40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9" Type="http://schemas.openxmlformats.org/officeDocument/2006/relationships/image" Target="../media/image4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382.png"/><Relationship Id="rId3" Type="http://schemas.openxmlformats.org/officeDocument/2006/relationships/image" Target="../media/image391.png"/><Relationship Id="rId7" Type="http://schemas.openxmlformats.org/officeDocument/2006/relationships/image" Target="../media/image409.png"/><Relationship Id="rId12" Type="http://schemas.openxmlformats.org/officeDocument/2006/relationships/image" Target="../media/image381.png"/><Relationship Id="rId2" Type="http://schemas.openxmlformats.org/officeDocument/2006/relationships/image" Target="../media/image27.png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11" Type="http://schemas.openxmlformats.org/officeDocument/2006/relationships/image" Target="../media/image380.png"/><Relationship Id="rId5" Type="http://schemas.openxmlformats.org/officeDocument/2006/relationships/image" Target="../media/image405.png"/><Relationship Id="rId15" Type="http://schemas.openxmlformats.org/officeDocument/2006/relationships/image" Target="../media/image412.png"/><Relationship Id="rId10" Type="http://schemas.openxmlformats.org/officeDocument/2006/relationships/image" Target="../media/image408.png"/><Relationship Id="rId4" Type="http://schemas.openxmlformats.org/officeDocument/2006/relationships/image" Target="../media/image401.png"/><Relationship Id="rId9" Type="http://schemas.openxmlformats.org/officeDocument/2006/relationships/image" Target="../media/image407.png"/><Relationship Id="rId1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3" Type="http://schemas.openxmlformats.org/officeDocument/2006/relationships/image" Target="../media/image391.png"/><Relationship Id="rId7" Type="http://schemas.openxmlformats.org/officeDocument/2006/relationships/image" Target="../media/image417.png"/><Relationship Id="rId12" Type="http://schemas.openxmlformats.org/officeDocument/2006/relationships/image" Target="../media/image402.png"/><Relationship Id="rId17" Type="http://schemas.openxmlformats.org/officeDocument/2006/relationships/image" Target="../media/image426.png"/><Relationship Id="rId2" Type="http://schemas.openxmlformats.org/officeDocument/2006/relationships/image" Target="../media/image27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5" Type="http://schemas.openxmlformats.org/officeDocument/2006/relationships/image" Target="../media/image424.png"/><Relationship Id="rId10" Type="http://schemas.openxmlformats.org/officeDocument/2006/relationships/image" Target="../media/image420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4" Type="http://schemas.openxmlformats.org/officeDocument/2006/relationships/image" Target="../media/image4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3" Type="http://schemas.openxmlformats.org/officeDocument/2006/relationships/image" Target="../media/image391.png"/><Relationship Id="rId21" Type="http://schemas.openxmlformats.org/officeDocument/2006/relationships/image" Target="../media/image382.png"/><Relationship Id="rId7" Type="http://schemas.openxmlformats.org/officeDocument/2006/relationships/image" Target="../media/image430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" Type="http://schemas.openxmlformats.org/officeDocument/2006/relationships/image" Target="../media/image27.png"/><Relationship Id="rId16" Type="http://schemas.openxmlformats.org/officeDocument/2006/relationships/image" Target="../media/image43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11" Type="http://schemas.openxmlformats.org/officeDocument/2006/relationships/image" Target="../media/image432.png"/><Relationship Id="rId5" Type="http://schemas.openxmlformats.org/officeDocument/2006/relationships/image" Target="../media/image402.png"/><Relationship Id="rId15" Type="http://schemas.openxmlformats.org/officeDocument/2006/relationships/image" Target="../media/image436.png"/><Relationship Id="rId10" Type="http://schemas.openxmlformats.org/officeDocument/2006/relationships/image" Target="../media/image408.png"/><Relationship Id="rId19" Type="http://schemas.openxmlformats.org/officeDocument/2006/relationships/image" Target="../media/image380.png"/><Relationship Id="rId4" Type="http://schemas.openxmlformats.org/officeDocument/2006/relationships/image" Target="../media/image428.png"/><Relationship Id="rId9" Type="http://schemas.openxmlformats.org/officeDocument/2006/relationships/image" Target="../media/image407.png"/><Relationship Id="rId14" Type="http://schemas.openxmlformats.org/officeDocument/2006/relationships/image" Target="../media/image4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446.png"/><Relationship Id="rId3" Type="http://schemas.openxmlformats.org/officeDocument/2006/relationships/image" Target="../media/image391.png"/><Relationship Id="rId7" Type="http://schemas.openxmlformats.org/officeDocument/2006/relationships/image" Target="../media/image443.png"/><Relationship Id="rId12" Type="http://schemas.openxmlformats.org/officeDocument/2006/relationships/image" Target="../media/image445.png"/><Relationship Id="rId17" Type="http://schemas.openxmlformats.org/officeDocument/2006/relationships/image" Target="../media/image449.png"/><Relationship Id="rId2" Type="http://schemas.openxmlformats.org/officeDocument/2006/relationships/image" Target="../media/image27.png"/><Relationship Id="rId16" Type="http://schemas.openxmlformats.org/officeDocument/2006/relationships/image" Target="../media/image4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2.png"/><Relationship Id="rId11" Type="http://schemas.openxmlformats.org/officeDocument/2006/relationships/image" Target="../media/image430.png"/><Relationship Id="rId5" Type="http://schemas.openxmlformats.org/officeDocument/2006/relationships/image" Target="../media/image441.png"/><Relationship Id="rId15" Type="http://schemas.openxmlformats.org/officeDocument/2006/relationships/image" Target="../media/image447.png"/><Relationship Id="rId10" Type="http://schemas.openxmlformats.org/officeDocument/2006/relationships/image" Target="../media/image444.png"/><Relationship Id="rId4" Type="http://schemas.openxmlformats.org/officeDocument/2006/relationships/image" Target="../media/image440.png"/><Relationship Id="rId9" Type="http://schemas.openxmlformats.org/officeDocument/2006/relationships/image" Target="../media/image362.png"/><Relationship Id="rId14" Type="http://schemas.openxmlformats.org/officeDocument/2006/relationships/image" Target="../media/image4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5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61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6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63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12" Type="http://schemas.openxmlformats.org/officeDocument/2006/relationships/image" Target="../media/image46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61.png"/><Relationship Id="rId5" Type="http://schemas.openxmlformats.org/officeDocument/2006/relationships/image" Target="../media/image391.png"/><Relationship Id="rId10" Type="http://schemas.openxmlformats.org/officeDocument/2006/relationships/image" Target="../media/image456.png"/><Relationship Id="rId4" Type="http://schemas.openxmlformats.org/officeDocument/2006/relationships/image" Target="../media/image27.png"/><Relationship Id="rId9" Type="http://schemas.openxmlformats.org/officeDocument/2006/relationships/image" Target="../media/image4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391.png"/><Relationship Id="rId7" Type="http://schemas.openxmlformats.org/officeDocument/2006/relationships/image" Target="../media/image46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3" Type="http://schemas.openxmlformats.org/officeDocument/2006/relationships/image" Target="../media/image391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91.png"/><Relationship Id="rId7" Type="http://schemas.openxmlformats.org/officeDocument/2006/relationships/image" Target="../media/image489.png"/><Relationship Id="rId12" Type="http://schemas.openxmlformats.org/officeDocument/2006/relationships/image" Target="../media/image49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8.png"/><Relationship Id="rId11" Type="http://schemas.openxmlformats.org/officeDocument/2006/relationships/image" Target="../media/image474.png"/><Relationship Id="rId5" Type="http://schemas.openxmlformats.org/officeDocument/2006/relationships/image" Target="../media/image487.png"/><Relationship Id="rId10" Type="http://schemas.openxmlformats.org/officeDocument/2006/relationships/image" Target="../media/image492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7.png"/><Relationship Id="rId7" Type="http://schemas.openxmlformats.org/officeDocument/2006/relationships/image" Target="../media/image48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10" Type="http://schemas.openxmlformats.org/officeDocument/2006/relationships/image" Target="../media/image492.png"/><Relationship Id="rId4" Type="http://schemas.openxmlformats.org/officeDocument/2006/relationships/image" Target="../media/image391.png"/><Relationship Id="rId9" Type="http://schemas.openxmlformats.org/officeDocument/2006/relationships/image" Target="../media/image4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7.png"/><Relationship Id="rId7" Type="http://schemas.openxmlformats.org/officeDocument/2006/relationships/image" Target="../media/image489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8.png"/><Relationship Id="rId11" Type="http://schemas.openxmlformats.org/officeDocument/2006/relationships/image" Target="../media/image499.png"/><Relationship Id="rId5" Type="http://schemas.openxmlformats.org/officeDocument/2006/relationships/image" Target="../media/image487.png"/><Relationship Id="rId10" Type="http://schemas.openxmlformats.org/officeDocument/2006/relationships/image" Target="../media/image492.png"/><Relationship Id="rId4" Type="http://schemas.openxmlformats.org/officeDocument/2006/relationships/image" Target="../media/image391.png"/><Relationship Id="rId9" Type="http://schemas.openxmlformats.org/officeDocument/2006/relationships/image" Target="../media/image4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391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5" Type="http://schemas.openxmlformats.org/officeDocument/2006/relationships/image" Target="../media/image501.png"/><Relationship Id="rId10" Type="http://schemas.openxmlformats.org/officeDocument/2006/relationships/image" Target="../media/image495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514.png"/><Relationship Id="rId18" Type="http://schemas.openxmlformats.org/officeDocument/2006/relationships/image" Target="../media/image519.png"/><Relationship Id="rId3" Type="http://schemas.openxmlformats.org/officeDocument/2006/relationships/image" Target="../media/image391.png"/><Relationship Id="rId7" Type="http://schemas.openxmlformats.org/officeDocument/2006/relationships/image" Target="../media/image510.png"/><Relationship Id="rId12" Type="http://schemas.openxmlformats.org/officeDocument/2006/relationships/image" Target="../media/image507.png"/><Relationship Id="rId17" Type="http://schemas.openxmlformats.org/officeDocument/2006/relationships/image" Target="../media/image518.png"/><Relationship Id="rId2" Type="http://schemas.openxmlformats.org/officeDocument/2006/relationships/image" Target="../media/image27.png"/><Relationship Id="rId16" Type="http://schemas.openxmlformats.org/officeDocument/2006/relationships/image" Target="../media/image5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11" Type="http://schemas.openxmlformats.org/officeDocument/2006/relationships/image" Target="../media/image506.png"/><Relationship Id="rId5" Type="http://schemas.openxmlformats.org/officeDocument/2006/relationships/image" Target="../media/image508.png"/><Relationship Id="rId15" Type="http://schemas.openxmlformats.org/officeDocument/2006/relationships/image" Target="../media/image516.png"/><Relationship Id="rId10" Type="http://schemas.openxmlformats.org/officeDocument/2006/relationships/image" Target="../media/image513.png"/><Relationship Id="rId4" Type="http://schemas.openxmlformats.org/officeDocument/2006/relationships/image" Target="../media/image503.png"/><Relationship Id="rId9" Type="http://schemas.openxmlformats.org/officeDocument/2006/relationships/image" Target="../media/image512.png"/><Relationship Id="rId14" Type="http://schemas.openxmlformats.org/officeDocument/2006/relationships/image" Target="../media/image5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91.png"/><Relationship Id="rId7" Type="http://schemas.openxmlformats.org/officeDocument/2006/relationships/image" Target="../media/image5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521.png"/><Relationship Id="rId10" Type="http://schemas.openxmlformats.org/officeDocument/2006/relationships/image" Target="../media/image382.png"/><Relationship Id="rId4" Type="http://schemas.openxmlformats.org/officeDocument/2006/relationships/image" Target="../media/image520.png"/><Relationship Id="rId9" Type="http://schemas.openxmlformats.org/officeDocument/2006/relationships/image" Target="../media/image3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5.png"/><Relationship Id="rId5" Type="http://schemas.openxmlformats.org/officeDocument/2006/relationships/image" Target="../media/image231.png"/><Relationship Id="rId4" Type="http://schemas.openxmlformats.org/officeDocument/2006/relationships/image" Target="../media/image5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26.png"/><Relationship Id="rId7" Type="http://schemas.openxmlformats.org/officeDocument/2006/relationships/image" Target="../media/image5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5" Type="http://schemas.openxmlformats.org/officeDocument/2006/relationships/image" Target="../media/image527.png"/><Relationship Id="rId10" Type="http://schemas.openxmlformats.org/officeDocument/2006/relationships/image" Target="../media/image532.png"/><Relationship Id="rId4" Type="http://schemas.openxmlformats.org/officeDocument/2006/relationships/image" Target="../media/image524.png"/><Relationship Id="rId9" Type="http://schemas.openxmlformats.org/officeDocument/2006/relationships/image" Target="../media/image5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4.png"/><Relationship Id="rId5" Type="http://schemas.openxmlformats.org/officeDocument/2006/relationships/image" Target="../media/image27.png"/><Relationship Id="rId4" Type="http://schemas.openxmlformats.org/officeDocument/2006/relationships/image" Target="../media/image5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535.png"/><Relationship Id="rId7" Type="http://schemas.openxmlformats.org/officeDocument/2006/relationships/image" Target="../media/image5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6.png"/><Relationship Id="rId5" Type="http://schemas.openxmlformats.org/officeDocument/2006/relationships/image" Target="../media/image528.png"/><Relationship Id="rId10" Type="http://schemas.openxmlformats.org/officeDocument/2006/relationships/image" Target="../media/image538.png"/><Relationship Id="rId4" Type="http://schemas.openxmlformats.org/officeDocument/2006/relationships/image" Target="../media/image524.png"/><Relationship Id="rId9" Type="http://schemas.openxmlformats.org/officeDocument/2006/relationships/image" Target="../media/image5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539.png"/><Relationship Id="rId7" Type="http://schemas.openxmlformats.org/officeDocument/2006/relationships/image" Target="../media/image5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5" Type="http://schemas.openxmlformats.org/officeDocument/2006/relationships/image" Target="../media/image528.png"/><Relationship Id="rId10" Type="http://schemas.openxmlformats.org/officeDocument/2006/relationships/image" Target="../media/image543.png"/><Relationship Id="rId4" Type="http://schemas.openxmlformats.org/officeDocument/2006/relationships/image" Target="../media/image524.png"/><Relationship Id="rId9" Type="http://schemas.openxmlformats.org/officeDocument/2006/relationships/image" Target="../media/image5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5.png"/><Relationship Id="rId5" Type="http://schemas.openxmlformats.org/officeDocument/2006/relationships/image" Target="../media/image528.png"/><Relationship Id="rId4" Type="http://schemas.openxmlformats.org/officeDocument/2006/relationships/image" Target="../media/image5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46.png"/><Relationship Id="rId7" Type="http://schemas.openxmlformats.org/officeDocument/2006/relationships/image" Target="../media/image5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528.png"/><Relationship Id="rId10" Type="http://schemas.openxmlformats.org/officeDocument/2006/relationships/image" Target="../media/image549.png"/><Relationship Id="rId4" Type="http://schemas.openxmlformats.org/officeDocument/2006/relationships/image" Target="../media/image524.png"/><Relationship Id="rId9" Type="http://schemas.openxmlformats.org/officeDocument/2006/relationships/image" Target="../media/image5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2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30.png"/><Relationship Id="rId12" Type="http://schemas.openxmlformats.org/officeDocument/2006/relationships/image" Target="../media/image5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11" Type="http://schemas.openxmlformats.org/officeDocument/2006/relationships/image" Target="../media/image557.png"/><Relationship Id="rId5" Type="http://schemas.openxmlformats.org/officeDocument/2006/relationships/image" Target="../media/image528.png"/><Relationship Id="rId10" Type="http://schemas.openxmlformats.org/officeDocument/2006/relationships/image" Target="../media/image556.png"/><Relationship Id="rId4" Type="http://schemas.openxmlformats.org/officeDocument/2006/relationships/image" Target="../media/image524.png"/><Relationship Id="rId9" Type="http://schemas.openxmlformats.org/officeDocument/2006/relationships/image" Target="../media/image5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13" Type="http://schemas.openxmlformats.org/officeDocument/2006/relationships/image" Target="../media/image567.png"/><Relationship Id="rId3" Type="http://schemas.openxmlformats.org/officeDocument/2006/relationships/image" Target="../media/image559.png"/><Relationship Id="rId7" Type="http://schemas.openxmlformats.org/officeDocument/2006/relationships/image" Target="../media/image561.png"/><Relationship Id="rId12" Type="http://schemas.openxmlformats.org/officeDocument/2006/relationships/image" Target="../media/image5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0.png"/><Relationship Id="rId11" Type="http://schemas.openxmlformats.org/officeDocument/2006/relationships/image" Target="../media/image565.png"/><Relationship Id="rId5" Type="http://schemas.openxmlformats.org/officeDocument/2006/relationships/image" Target="../media/image528.png"/><Relationship Id="rId10" Type="http://schemas.openxmlformats.org/officeDocument/2006/relationships/image" Target="../media/image564.png"/><Relationship Id="rId4" Type="http://schemas.openxmlformats.org/officeDocument/2006/relationships/image" Target="../media/image524.png"/><Relationship Id="rId9" Type="http://schemas.openxmlformats.org/officeDocument/2006/relationships/image" Target="../media/image5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569.png"/><Relationship Id="rId7" Type="http://schemas.openxmlformats.org/officeDocument/2006/relationships/image" Target="../media/image572.png"/><Relationship Id="rId12" Type="http://schemas.openxmlformats.org/officeDocument/2006/relationships/image" Target="../media/image576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75.png"/><Relationship Id="rId5" Type="http://schemas.openxmlformats.org/officeDocument/2006/relationships/image" Target="../media/image571.png"/><Relationship Id="rId10" Type="http://schemas.openxmlformats.org/officeDocument/2006/relationships/image" Target="../media/image574.png"/><Relationship Id="rId4" Type="http://schemas.openxmlformats.org/officeDocument/2006/relationships/image" Target="../media/image570.png"/><Relationship Id="rId9" Type="http://schemas.openxmlformats.org/officeDocument/2006/relationships/image" Target="../media/image57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569.png"/><Relationship Id="rId7" Type="http://schemas.openxmlformats.org/officeDocument/2006/relationships/image" Target="../media/image577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581.png"/><Relationship Id="rId5" Type="http://schemas.openxmlformats.org/officeDocument/2006/relationships/image" Target="../media/image572.png"/><Relationship Id="rId10" Type="http://schemas.openxmlformats.org/officeDocument/2006/relationships/image" Target="../media/image580.png"/><Relationship Id="rId4" Type="http://schemas.openxmlformats.org/officeDocument/2006/relationships/image" Target="../media/image27.png"/><Relationship Id="rId9" Type="http://schemas.openxmlformats.org/officeDocument/2006/relationships/image" Target="../media/image57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590.png"/><Relationship Id="rId3" Type="http://schemas.openxmlformats.org/officeDocument/2006/relationships/image" Target="../media/image27.png"/><Relationship Id="rId7" Type="http://schemas.openxmlformats.org/officeDocument/2006/relationships/image" Target="../media/image584.png"/><Relationship Id="rId12" Type="http://schemas.openxmlformats.org/officeDocument/2006/relationships/image" Target="../media/image589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5" Type="http://schemas.openxmlformats.org/officeDocument/2006/relationships/image" Target="../media/image166.png"/><Relationship Id="rId10" Type="http://schemas.openxmlformats.org/officeDocument/2006/relationships/image" Target="../media/image587.png"/><Relationship Id="rId4" Type="http://schemas.openxmlformats.org/officeDocument/2006/relationships/image" Target="../media/image572.png"/><Relationship Id="rId9" Type="http://schemas.openxmlformats.org/officeDocument/2006/relationships/image" Target="../media/image5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2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54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image" Target="../media/image27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55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8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D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5277" y="860443"/>
            <a:ext cx="4654786" cy="345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67592" y="4232739"/>
            <a:ext cx="6870460" cy="1786688"/>
            <a:chOff x="5667592" y="4232739"/>
            <a:chExt cx="6870460" cy="178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592" y="4232739"/>
              <a:ext cx="6870460" cy="178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38052" y="4232739"/>
            <a:ext cx="397862" cy="384269"/>
            <a:chOff x="12538052" y="4232739"/>
            <a:chExt cx="397862" cy="384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8052" y="4232739"/>
              <a:ext cx="397862" cy="3842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3032" y="6184660"/>
            <a:ext cx="6587205" cy="465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8275" y="4839551"/>
            <a:ext cx="735529" cy="669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6678" y="4451389"/>
            <a:ext cx="3993990" cy="3993990"/>
            <a:chOff x="6906678" y="4451389"/>
            <a:chExt cx="3993990" cy="399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6678" y="4451389"/>
              <a:ext cx="3993990" cy="39939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8800" y="6039589"/>
            <a:ext cx="1188995" cy="5629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47096" y="4738634"/>
            <a:ext cx="2287428" cy="2287428"/>
            <a:chOff x="3347096" y="4738634"/>
            <a:chExt cx="2287428" cy="22874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7096" y="4738634"/>
              <a:ext cx="2287428" cy="22874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2323" y="1647619"/>
            <a:ext cx="2287428" cy="2287428"/>
            <a:chOff x="6012323" y="1647619"/>
            <a:chExt cx="2287428" cy="22874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2323" y="1647619"/>
              <a:ext cx="2287428" cy="22874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7670" y="1647619"/>
            <a:ext cx="2287428" cy="2287428"/>
            <a:chOff x="9307670" y="1647619"/>
            <a:chExt cx="2287428" cy="22874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7670" y="1647619"/>
              <a:ext cx="2287428" cy="2287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1042" y="4255565"/>
            <a:ext cx="2287428" cy="2287428"/>
            <a:chOff x="12041042" y="4255565"/>
            <a:chExt cx="2287428" cy="2287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1042" y="4255565"/>
              <a:ext cx="2287428" cy="22874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29918" y="6187198"/>
            <a:ext cx="1281365" cy="35714"/>
            <a:chOff x="5629918" y="6187198"/>
            <a:chExt cx="1281365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5629918" y="6187198"/>
              <a:ext cx="128136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89796" y="4273436"/>
            <a:ext cx="951183" cy="35714"/>
            <a:chOff x="7289796" y="4273436"/>
            <a:chExt cx="951183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080000">
              <a:off x="7289796" y="4273436"/>
              <a:ext cx="951183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8111" y="4313261"/>
            <a:ext cx="899130" cy="35714"/>
            <a:chOff x="9588111" y="4313261"/>
            <a:chExt cx="899130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020000">
              <a:off x="9588111" y="4313261"/>
              <a:ext cx="89913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1525" y="6073159"/>
            <a:ext cx="1369481" cy="35714"/>
            <a:chOff x="10881525" y="6073159"/>
            <a:chExt cx="1369481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900000">
              <a:off x="10881525" y="6073159"/>
              <a:ext cx="1369481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8745" y="5544347"/>
            <a:ext cx="1689249" cy="6701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85351" y="2279554"/>
            <a:ext cx="1689249" cy="112985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32586" y="2474777"/>
            <a:ext cx="1727344" cy="67964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90706" y="4832423"/>
            <a:ext cx="1708297" cy="11298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61" y="802660"/>
            <a:ext cx="3578653" cy="367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0217" y="3992954"/>
            <a:ext cx="2247788" cy="2247788"/>
            <a:chOff x="2360217" y="3992954"/>
            <a:chExt cx="2247788" cy="22477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60217" y="3992954"/>
              <a:ext cx="2247788" cy="2247788"/>
              <a:chOff x="2360217" y="3992954"/>
              <a:chExt cx="2247788" cy="22477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60217" y="3992954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963" y="4881975"/>
              <a:ext cx="1033532" cy="500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6761" y="3889918"/>
            <a:ext cx="1702513" cy="1702513"/>
            <a:chOff x="7666761" y="3889918"/>
            <a:chExt cx="1702513" cy="17025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66761" y="3889918"/>
              <a:ext cx="1702513" cy="1702513"/>
              <a:chOff x="7666761" y="3889918"/>
              <a:chExt cx="1702513" cy="170251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66761" y="3889918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96" y="4553778"/>
              <a:ext cx="1217260" cy="3948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1604" y="5678464"/>
            <a:ext cx="1692828" cy="1692828"/>
            <a:chOff x="7671604" y="5678464"/>
            <a:chExt cx="1692828" cy="16928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71604" y="5678464"/>
              <a:ext cx="1692828" cy="1692828"/>
              <a:chOff x="7671604" y="5678464"/>
              <a:chExt cx="1692828" cy="16928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71604" y="567846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4440" y="6338547"/>
              <a:ext cx="1198940" cy="392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54772" y="3776675"/>
            <a:ext cx="1702513" cy="1702513"/>
            <a:chOff x="5054772" y="3776675"/>
            <a:chExt cx="1702513" cy="17025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54772" y="3776675"/>
              <a:ext cx="1702513" cy="1702513"/>
              <a:chOff x="5054772" y="3776675"/>
              <a:chExt cx="1702513" cy="170251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54772" y="3776675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9812" y="4308663"/>
              <a:ext cx="1177194" cy="6846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54772" y="1863357"/>
            <a:ext cx="1719614" cy="1719614"/>
            <a:chOff x="5054772" y="1863357"/>
            <a:chExt cx="1719614" cy="17196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054772" y="1863357"/>
              <a:ext cx="1719614" cy="1719614"/>
              <a:chOff x="5054772" y="1863357"/>
              <a:chExt cx="1719614" cy="17196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54772" y="1863357"/>
                <a:ext cx="1719614" cy="171961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7607" y="2406445"/>
              <a:ext cx="987643" cy="6557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06772" y="3863006"/>
            <a:ext cx="1692828" cy="1692828"/>
            <a:chOff x="9606772" y="3863006"/>
            <a:chExt cx="1692828" cy="16928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606772" y="3863006"/>
              <a:ext cx="1692828" cy="1692828"/>
              <a:chOff x="9606772" y="3863006"/>
              <a:chExt cx="1692828" cy="169282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06772" y="3863006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9608" y="4523089"/>
              <a:ext cx="1198502" cy="3925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54772" y="5660270"/>
            <a:ext cx="1702513" cy="1702513"/>
            <a:chOff x="5054772" y="5660270"/>
            <a:chExt cx="1702513" cy="17025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054772" y="5660270"/>
              <a:ext cx="1702513" cy="1702513"/>
              <a:chOff x="5054772" y="5660270"/>
              <a:chExt cx="1702513" cy="170251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54772" y="5660270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20642" y="6321217"/>
              <a:ext cx="1097698" cy="3950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54772" y="7574815"/>
            <a:ext cx="1763075" cy="1763075"/>
            <a:chOff x="5054772" y="7574815"/>
            <a:chExt cx="1763075" cy="176307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054772" y="7574815"/>
              <a:ext cx="1763075" cy="1763075"/>
              <a:chOff x="5054772" y="7574815"/>
              <a:chExt cx="1763075" cy="176307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054772" y="7574815"/>
                <a:ext cx="1763075" cy="176307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1164" y="8094330"/>
              <a:ext cx="1219086" cy="7089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22378" y="3934837"/>
            <a:ext cx="2247788" cy="2247788"/>
            <a:chOff x="12222378" y="3934837"/>
            <a:chExt cx="2247788" cy="224778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222378" y="3934837"/>
              <a:ext cx="2247788" cy="2247788"/>
              <a:chOff x="12222378" y="3934837"/>
              <a:chExt cx="2247788" cy="224778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2378" y="3934837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97068" y="4652324"/>
              <a:ext cx="1704246" cy="8650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12384" y="4169028"/>
            <a:ext cx="1779407" cy="1779407"/>
            <a:chOff x="15112384" y="4169028"/>
            <a:chExt cx="1779407" cy="177940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112384" y="4169028"/>
              <a:ext cx="1779407" cy="1779407"/>
              <a:chOff x="15112384" y="4169028"/>
              <a:chExt cx="1779407" cy="177940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12384" y="4169028"/>
                <a:ext cx="1779407" cy="177940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89393" y="4725042"/>
              <a:ext cx="1147222" cy="6913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674410" y="6417873"/>
            <a:ext cx="1732369" cy="1732369"/>
            <a:chOff x="14674410" y="6417873"/>
            <a:chExt cx="1732369" cy="173236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4674410" y="6417873"/>
              <a:ext cx="1732369" cy="1732369"/>
              <a:chOff x="14674410" y="6417873"/>
              <a:chExt cx="1732369" cy="173236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74410" y="6417873"/>
                <a:ext cx="1732369" cy="1732369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72911" y="6973615"/>
              <a:ext cx="1173664" cy="6803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723637" y="2135472"/>
            <a:ext cx="1702513" cy="1702513"/>
            <a:chOff x="14723637" y="2135472"/>
            <a:chExt cx="1702513" cy="170251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723637" y="2135472"/>
              <a:ext cx="1702513" cy="1702513"/>
              <a:chOff x="14723637" y="2135472"/>
              <a:chExt cx="1702513" cy="170251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23637" y="2135472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88676" y="2667720"/>
              <a:ext cx="1184870" cy="6612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492360" y="1884572"/>
            <a:ext cx="2012575" cy="1702513"/>
            <a:chOff x="7492360" y="1884572"/>
            <a:chExt cx="2012575" cy="170251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647768" y="1884572"/>
              <a:ext cx="1702513" cy="1702513"/>
              <a:chOff x="7647768" y="1884572"/>
              <a:chExt cx="1702513" cy="170251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47768" y="1884572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62239" y="2482370"/>
              <a:ext cx="1808332" cy="61677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047892" y="2790203"/>
            <a:ext cx="1189189" cy="1585536"/>
            <a:chOff x="4047892" y="2790203"/>
            <a:chExt cx="1189189" cy="158553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47892" y="2790203"/>
              <a:ext cx="1189189" cy="158553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541700" y="3590485"/>
            <a:ext cx="769021" cy="35714"/>
            <a:chOff x="5541700" y="3590485"/>
            <a:chExt cx="769021" cy="3571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5541700" y="3590485"/>
              <a:ext cx="769021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541700" y="5651171"/>
            <a:ext cx="769021" cy="35714"/>
            <a:chOff x="5541700" y="5651171"/>
            <a:chExt cx="769021" cy="3571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5541700" y="5651171"/>
              <a:ext cx="769021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593905" y="7556958"/>
            <a:ext cx="769021" cy="35714"/>
            <a:chOff x="5593905" y="7556958"/>
            <a:chExt cx="769021" cy="3571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5593905" y="7556958"/>
              <a:ext cx="769021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781768" y="3798217"/>
            <a:ext cx="1376796" cy="107143"/>
            <a:chOff x="13781768" y="3798217"/>
            <a:chExt cx="1376796" cy="10714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2040000">
              <a:off x="13781768" y="3798217"/>
              <a:ext cx="1376796" cy="10714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460848" y="4001381"/>
            <a:ext cx="753181" cy="35714"/>
            <a:chOff x="15460848" y="4001381"/>
            <a:chExt cx="753181" cy="35714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660000">
              <a:off x="15460848" y="4001381"/>
              <a:ext cx="753181" cy="35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5300703" y="6187342"/>
            <a:ext cx="926070" cy="35714"/>
            <a:chOff x="15300703" y="6187342"/>
            <a:chExt cx="926070" cy="3571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60000">
              <a:off x="15300703" y="6187342"/>
              <a:ext cx="926070" cy="3571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148904" y="4728580"/>
            <a:ext cx="595990" cy="35714"/>
            <a:chOff x="9148904" y="4728580"/>
            <a:chExt cx="595990" cy="3571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60000">
              <a:off x="9148904" y="4728580"/>
              <a:ext cx="595990" cy="3571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192429" y="5686616"/>
            <a:ext cx="691541" cy="35714"/>
            <a:chOff x="8192429" y="5686616"/>
            <a:chExt cx="691541" cy="3571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8192429" y="5686616"/>
              <a:ext cx="691541" cy="3571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555055" y="3097150"/>
            <a:ext cx="1189189" cy="1585536"/>
            <a:chOff x="6555055" y="3097150"/>
            <a:chExt cx="1189189" cy="1585536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55055" y="3097150"/>
              <a:ext cx="1189189" cy="158553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241116" y="3671024"/>
            <a:ext cx="607358" cy="35714"/>
            <a:chOff x="8241116" y="3671024"/>
            <a:chExt cx="607358" cy="35714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520000">
              <a:off x="8241116" y="3671024"/>
              <a:ext cx="607358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61" y="802660"/>
            <a:ext cx="1618176" cy="3624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8478" y="4018963"/>
            <a:ext cx="2247788" cy="2247788"/>
            <a:chOff x="11148478" y="4018963"/>
            <a:chExt cx="2247788" cy="22477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48478" y="4018963"/>
              <a:ext cx="2247788" cy="2247788"/>
              <a:chOff x="11148478" y="4018963"/>
              <a:chExt cx="2247788" cy="22477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48478" y="4018963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5004" y="4907981"/>
              <a:ext cx="1043561" cy="482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0738" y="4296443"/>
            <a:ext cx="1692828" cy="1692828"/>
            <a:chOff x="8920738" y="4296443"/>
            <a:chExt cx="1692828" cy="16928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20738" y="4296443"/>
              <a:ext cx="1692828" cy="1692828"/>
              <a:chOff x="8920738" y="4296443"/>
              <a:chExt cx="1692828" cy="169282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2073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4274" y="4956529"/>
              <a:ext cx="1227045" cy="3883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5958" y="1389774"/>
            <a:ext cx="1692828" cy="1692828"/>
            <a:chOff x="11425958" y="1389774"/>
            <a:chExt cx="1692828" cy="16928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25958" y="1389774"/>
              <a:ext cx="1692828" cy="1692828"/>
              <a:chOff x="11425958" y="1389774"/>
              <a:chExt cx="1692828" cy="16928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25958" y="138977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9502" y="2049863"/>
              <a:ext cx="1106426" cy="653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69311" y="4296443"/>
            <a:ext cx="1692828" cy="1692828"/>
            <a:chOff x="14269311" y="4296443"/>
            <a:chExt cx="1692828" cy="16928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269311" y="4296443"/>
              <a:ext cx="1692828" cy="1692828"/>
              <a:chOff x="14269311" y="4296443"/>
              <a:chExt cx="1692828" cy="169282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69311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2856" y="4956526"/>
              <a:ext cx="1125417" cy="388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92998" y="1989563"/>
            <a:ext cx="1692828" cy="1692828"/>
            <a:chOff x="6692998" y="1989563"/>
            <a:chExt cx="1692828" cy="16928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92998" y="1989563"/>
              <a:ext cx="1692828" cy="1692828"/>
              <a:chOff x="6692998" y="1989563"/>
              <a:chExt cx="1692828" cy="16928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198956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532" y="2649646"/>
              <a:ext cx="881959" cy="3883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92998" y="4296443"/>
            <a:ext cx="1692828" cy="1692828"/>
            <a:chOff x="6692998" y="4296443"/>
            <a:chExt cx="1692828" cy="16928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92998" y="4296443"/>
              <a:ext cx="1692828" cy="1692828"/>
              <a:chOff x="6692998" y="4296443"/>
              <a:chExt cx="1692828" cy="169282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6532" y="4956532"/>
              <a:ext cx="872436" cy="3883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92998" y="6603324"/>
            <a:ext cx="1692828" cy="1692828"/>
            <a:chOff x="6692998" y="6603324"/>
            <a:chExt cx="1692828" cy="16928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92998" y="6603324"/>
              <a:ext cx="1692828" cy="1692828"/>
              <a:chOff x="6692998" y="6603324"/>
              <a:chExt cx="1692828" cy="169282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660332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532" y="7263408"/>
              <a:ext cx="862912" cy="3883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65258" y="4296443"/>
            <a:ext cx="1692828" cy="1692828"/>
            <a:chOff x="4465258" y="4296443"/>
            <a:chExt cx="1692828" cy="169282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465258" y="4296443"/>
              <a:ext cx="1692828" cy="1692828"/>
              <a:chOff x="4465258" y="4296443"/>
              <a:chExt cx="1692828" cy="169282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6525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8798" y="4956532"/>
              <a:ext cx="1106426" cy="388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37518" y="4296443"/>
            <a:ext cx="1692828" cy="1692828"/>
            <a:chOff x="2237518" y="4296443"/>
            <a:chExt cx="1692828" cy="16928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237518" y="4296443"/>
              <a:ext cx="1692828" cy="1692828"/>
              <a:chOff x="2237518" y="4296443"/>
              <a:chExt cx="1692828" cy="169282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751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1055" y="4956532"/>
              <a:ext cx="1115950" cy="3883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13566" y="5125000"/>
            <a:ext cx="534912" cy="35714"/>
            <a:chOff x="10613566" y="5125000"/>
            <a:chExt cx="534912" cy="3571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356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804191" y="3532926"/>
            <a:ext cx="936361" cy="35714"/>
            <a:chOff x="11804191" y="3532926"/>
            <a:chExt cx="936361" cy="357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1804191" y="3532926"/>
              <a:ext cx="936361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396266" y="5125000"/>
            <a:ext cx="873045" cy="35714"/>
            <a:chOff x="13396266" y="5125000"/>
            <a:chExt cx="873045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3396266" y="5125000"/>
              <a:ext cx="873045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54515" y="7011642"/>
            <a:ext cx="1692828" cy="1692828"/>
            <a:chOff x="12254515" y="7011642"/>
            <a:chExt cx="1692828" cy="169282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254515" y="7011642"/>
              <a:ext cx="1692828" cy="1692828"/>
              <a:chOff x="12254515" y="7011642"/>
              <a:chExt cx="1692828" cy="169282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54515" y="7011642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8017" y="7671722"/>
              <a:ext cx="1180826" cy="40744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271320" y="7011642"/>
            <a:ext cx="1692828" cy="1692828"/>
            <a:chOff x="14271320" y="7011642"/>
            <a:chExt cx="1692828" cy="169282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271320" y="7011642"/>
              <a:ext cx="1692828" cy="1692828"/>
              <a:chOff x="14271320" y="7011642"/>
              <a:chExt cx="1692828" cy="169282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71320" y="7011642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34874" y="7671722"/>
              <a:ext cx="995321" cy="38839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605543" y="6482600"/>
            <a:ext cx="1022373" cy="35714"/>
            <a:chOff x="14605543" y="6482600"/>
            <a:chExt cx="1022373" cy="3571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605543" y="6482600"/>
              <a:ext cx="1022373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47343" y="7840199"/>
            <a:ext cx="323977" cy="35714"/>
            <a:chOff x="13947343" y="7840199"/>
            <a:chExt cx="323977" cy="3571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7343" y="7840199"/>
              <a:ext cx="323977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385826" y="5125000"/>
            <a:ext cx="534912" cy="35714"/>
            <a:chOff x="8385826" y="5125000"/>
            <a:chExt cx="534912" cy="3571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8582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071374" y="3548353"/>
            <a:ext cx="2010230" cy="35714"/>
            <a:chOff x="8071374" y="3548353"/>
            <a:chExt cx="2010230" cy="3571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7980000">
              <a:off x="8071374" y="3548353"/>
              <a:ext cx="2010230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71374" y="6701647"/>
            <a:ext cx="2010230" cy="35714"/>
            <a:chOff x="8071374" y="6701647"/>
            <a:chExt cx="2010230" cy="3571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7980000">
              <a:off x="8071374" y="6701647"/>
              <a:ext cx="2010230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997220" y="6701647"/>
            <a:ext cx="2010230" cy="35714"/>
            <a:chOff x="4997220" y="6701647"/>
            <a:chExt cx="2010230" cy="35714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820000">
              <a:off x="4997220" y="6701647"/>
              <a:ext cx="2010230" cy="3571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158086" y="5125000"/>
            <a:ext cx="534912" cy="35714"/>
            <a:chOff x="6158086" y="5125000"/>
            <a:chExt cx="534912" cy="35714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615808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997220" y="3548353"/>
            <a:ext cx="2010230" cy="35714"/>
            <a:chOff x="4997220" y="3548353"/>
            <a:chExt cx="2010230" cy="3571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820000">
              <a:off x="4997220" y="3548353"/>
              <a:ext cx="2010230" cy="3571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3930346" y="5125000"/>
            <a:ext cx="534912" cy="35714"/>
            <a:chOff x="3930346" y="5125000"/>
            <a:chExt cx="534912" cy="3571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3930346" y="5125000"/>
              <a:ext cx="53491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3821" y="2924803"/>
            <a:ext cx="2951818" cy="5351640"/>
            <a:chOff x="1753821" y="2924803"/>
            <a:chExt cx="2951818" cy="53516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53821" y="3368011"/>
              <a:ext cx="2951818" cy="4908433"/>
              <a:chOff x="1753821" y="3368011"/>
              <a:chExt cx="2951818" cy="490843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53821" y="3368011"/>
                <a:ext cx="2951818" cy="3297501"/>
                <a:chOff x="1753821" y="3368011"/>
                <a:chExt cx="2951818" cy="3297501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53821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53821" y="5320625"/>
                <a:ext cx="2951818" cy="2955819"/>
                <a:chOff x="1753821" y="5320625"/>
                <a:chExt cx="2951818" cy="295581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753821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959521" y="8012409"/>
                <a:ext cx="510964" cy="17105"/>
                <a:chOff x="3959521" y="8012409"/>
                <a:chExt cx="510964" cy="1710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3959521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205786" y="7765561"/>
                <a:ext cx="499853" cy="17105"/>
                <a:chOff x="4205786" y="7765561"/>
                <a:chExt cx="499853" cy="1710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205786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2169749" y="2924803"/>
              <a:ext cx="2063629" cy="702358"/>
              <a:chOff x="2169749" y="2924803"/>
              <a:chExt cx="2063629" cy="7023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69749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2041" y="3040535"/>
              <a:ext cx="1155148" cy="500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32072" y="2924803"/>
            <a:ext cx="2951818" cy="5351640"/>
            <a:chOff x="5032072" y="2924803"/>
            <a:chExt cx="2951818" cy="53516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32072" y="3368011"/>
              <a:ext cx="2951818" cy="4908433"/>
              <a:chOff x="5032072" y="3368011"/>
              <a:chExt cx="2951818" cy="490843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032072" y="3368011"/>
                <a:ext cx="2951818" cy="3297501"/>
                <a:chOff x="5032072" y="3368011"/>
                <a:chExt cx="2951818" cy="329750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032072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032072" y="5320625"/>
                <a:ext cx="2951818" cy="2955819"/>
                <a:chOff x="5032072" y="5320625"/>
                <a:chExt cx="2951818" cy="295581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5032072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237772" y="8012409"/>
                <a:ext cx="510964" cy="17105"/>
                <a:chOff x="7237772" y="8012409"/>
                <a:chExt cx="510964" cy="17105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7237772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484037" y="7765561"/>
                <a:ext cx="499853" cy="17105"/>
                <a:chOff x="7484037" y="7765561"/>
                <a:chExt cx="499853" cy="1710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484037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5448000" y="2924803"/>
              <a:ext cx="2063629" cy="702358"/>
              <a:chOff x="5448000" y="2924803"/>
              <a:chExt cx="2063629" cy="7023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48000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0289" y="3040535"/>
              <a:ext cx="1164671" cy="5004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10323" y="2924803"/>
            <a:ext cx="2951818" cy="5351640"/>
            <a:chOff x="8310323" y="2924803"/>
            <a:chExt cx="2951818" cy="535164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10323" y="3368011"/>
              <a:ext cx="2951818" cy="4908433"/>
              <a:chOff x="8310323" y="3368011"/>
              <a:chExt cx="2951818" cy="4908433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8310323" y="3368011"/>
                <a:ext cx="2951818" cy="3297501"/>
                <a:chOff x="8310323" y="3368011"/>
                <a:chExt cx="2951818" cy="329750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10323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8310323" y="5320625"/>
                <a:ext cx="2951818" cy="2955819"/>
                <a:chOff x="8310323" y="5320625"/>
                <a:chExt cx="2951818" cy="295581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8310323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516023" y="8012409"/>
                <a:ext cx="510964" cy="17105"/>
                <a:chOff x="10516023" y="8012409"/>
                <a:chExt cx="510964" cy="17105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0516023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0762288" y="7765561"/>
                <a:ext cx="499853" cy="17105"/>
                <a:chOff x="10762288" y="7765561"/>
                <a:chExt cx="499853" cy="1710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762288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8726250" y="2924803"/>
              <a:ext cx="2063629" cy="702358"/>
              <a:chOff x="8726250" y="2924803"/>
              <a:chExt cx="2063629" cy="70235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26250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8542" y="3040538"/>
              <a:ext cx="1155148" cy="5004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88573" y="2924803"/>
            <a:ext cx="2951818" cy="5351640"/>
            <a:chOff x="11588573" y="2924803"/>
            <a:chExt cx="2951818" cy="535164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588573" y="3368011"/>
              <a:ext cx="2951818" cy="4908433"/>
              <a:chOff x="11588573" y="3368011"/>
              <a:chExt cx="2951818" cy="4908433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1588573" y="3368011"/>
                <a:ext cx="2951818" cy="3297501"/>
                <a:chOff x="11588573" y="3368011"/>
                <a:chExt cx="2951818" cy="3297501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88573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1588573" y="5320625"/>
                <a:ext cx="2951818" cy="2955819"/>
                <a:chOff x="11588573" y="5320625"/>
                <a:chExt cx="2951818" cy="2955819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1588573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3794274" y="8012409"/>
                <a:ext cx="510964" cy="17105"/>
                <a:chOff x="13794274" y="8012409"/>
                <a:chExt cx="510964" cy="17105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3794274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4040539" y="7765561"/>
                <a:ext cx="499853" cy="17105"/>
                <a:chOff x="14040539" y="7765561"/>
                <a:chExt cx="499853" cy="1710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040539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12004501" y="2924803"/>
              <a:ext cx="2063629" cy="702358"/>
              <a:chOff x="12004501" y="2924803"/>
              <a:chExt cx="2063629" cy="70235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04501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6803" y="3040535"/>
              <a:ext cx="1164671" cy="5004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866824" y="2924803"/>
            <a:ext cx="2951818" cy="5351640"/>
            <a:chOff x="14866824" y="2924803"/>
            <a:chExt cx="2951818" cy="535164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866824" y="3368011"/>
              <a:ext cx="2951818" cy="4908433"/>
              <a:chOff x="14866824" y="3368011"/>
              <a:chExt cx="2951818" cy="4908433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4866824" y="3368011"/>
                <a:ext cx="2951818" cy="3297501"/>
                <a:chOff x="14866824" y="3368011"/>
                <a:chExt cx="2951818" cy="3297501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866824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4866824" y="5320625"/>
                <a:ext cx="2951818" cy="2955819"/>
                <a:chOff x="14866824" y="5320625"/>
                <a:chExt cx="2951818" cy="2955819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4866824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7072524" y="8012409"/>
                <a:ext cx="510964" cy="17105"/>
                <a:chOff x="17072524" y="8012409"/>
                <a:chExt cx="510964" cy="17105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7072524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7318789" y="7765561"/>
                <a:ext cx="499853" cy="17105"/>
                <a:chOff x="17318789" y="7765561"/>
                <a:chExt cx="499853" cy="17105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318789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15282752" y="2924803"/>
              <a:ext cx="2063629" cy="702358"/>
              <a:chOff x="15282752" y="2924803"/>
              <a:chExt cx="2063629" cy="70235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82752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25089" y="3040535"/>
              <a:ext cx="1174195" cy="50045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683388" y="1899072"/>
            <a:ext cx="1182400" cy="1025732"/>
            <a:chOff x="5683388" y="1899072"/>
            <a:chExt cx="1182400" cy="102573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3388" y="1899072"/>
              <a:ext cx="1182400" cy="102573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525888" y="1709455"/>
            <a:ext cx="1516382" cy="1369665"/>
            <a:chOff x="2525888" y="1709455"/>
            <a:chExt cx="1516382" cy="136966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2525888" y="1709455"/>
              <a:ext cx="1516382" cy="136966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352187" y="1899072"/>
            <a:ext cx="1188205" cy="1793517"/>
            <a:chOff x="13352187" y="1899072"/>
            <a:chExt cx="1188205" cy="1793517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52187" y="1899072"/>
              <a:ext cx="1188205" cy="179351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822858" y="1979597"/>
            <a:ext cx="1452987" cy="983622"/>
            <a:chOff x="8822858" y="1979597"/>
            <a:chExt cx="1452987" cy="983622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22858" y="1979597"/>
              <a:ext cx="1452987" cy="98362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557292" y="1899072"/>
            <a:ext cx="1570882" cy="1147301"/>
            <a:chOff x="15557292" y="1899072"/>
            <a:chExt cx="1570882" cy="114730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57292" y="1899072"/>
              <a:ext cx="1570882" cy="114730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63896" y="4094544"/>
            <a:ext cx="2200814" cy="154729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62106" y="4094544"/>
            <a:ext cx="2082024" cy="1027881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28825" y="4094544"/>
            <a:ext cx="1708748" cy="1537767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26013" y="4094544"/>
            <a:ext cx="2771567" cy="1556814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27716" y="4094544"/>
            <a:ext cx="2084957" cy="1534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54453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4911" y="1429066"/>
            <a:ext cx="2106418" cy="1594046"/>
            <a:chOff x="3654911" y="1429066"/>
            <a:chExt cx="2106418" cy="1594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4911" y="1429066"/>
              <a:ext cx="2106418" cy="1594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136" y="2311865"/>
            <a:ext cx="1506729" cy="1301558"/>
            <a:chOff x="6525136" y="2311865"/>
            <a:chExt cx="1506729" cy="1301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136" y="2311865"/>
              <a:ext cx="1506729" cy="130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2411" y="8260483"/>
            <a:ext cx="1234130" cy="1432846"/>
            <a:chOff x="6922411" y="8260483"/>
            <a:chExt cx="1234130" cy="1432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411" y="8260483"/>
              <a:ext cx="1234130" cy="1432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2916" y="5909486"/>
            <a:ext cx="1458423" cy="1394762"/>
            <a:chOff x="11902916" y="5909486"/>
            <a:chExt cx="1458423" cy="139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2916" y="5909486"/>
              <a:ext cx="1458423" cy="139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7437" y="1507686"/>
            <a:ext cx="2484077" cy="678640"/>
            <a:chOff x="6297437" y="1507686"/>
            <a:chExt cx="2484077" cy="6786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7437" y="1507686"/>
              <a:ext cx="2484077" cy="678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75964" y="1419548"/>
            <a:ext cx="2001165" cy="1703317"/>
            <a:chOff x="8875964" y="1419548"/>
            <a:chExt cx="2001165" cy="17033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5964" y="1419548"/>
              <a:ext cx="2001165" cy="1703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8108" y="1424998"/>
            <a:ext cx="1599137" cy="1638140"/>
            <a:chOff x="13328108" y="1424998"/>
            <a:chExt cx="1599137" cy="16381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28108" y="1424998"/>
              <a:ext cx="1599137" cy="1638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0009" y="1360904"/>
            <a:ext cx="1787727" cy="1780518"/>
            <a:chOff x="11700009" y="1360904"/>
            <a:chExt cx="1787727" cy="17805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0009" y="1360904"/>
              <a:ext cx="1787727" cy="1780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59650" y="1439362"/>
            <a:ext cx="1386199" cy="1638892"/>
            <a:chOff x="14859650" y="1439362"/>
            <a:chExt cx="1386199" cy="16388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9650" y="1439362"/>
              <a:ext cx="1386199" cy="1638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38029" y="5334831"/>
            <a:ext cx="2017965" cy="1107605"/>
            <a:chOff x="6538029" y="5334831"/>
            <a:chExt cx="2017965" cy="11076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8029" y="5334831"/>
              <a:ext cx="2017965" cy="11076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10197" y="3599552"/>
            <a:ext cx="2258557" cy="1527463"/>
            <a:chOff x="6410197" y="3599552"/>
            <a:chExt cx="2258557" cy="15274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0197" y="3599552"/>
              <a:ext cx="2258557" cy="15274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33690" y="3728597"/>
            <a:ext cx="3085714" cy="1643143"/>
            <a:chOff x="8333690" y="3728597"/>
            <a:chExt cx="3085714" cy="1643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3690" y="3728597"/>
              <a:ext cx="3085714" cy="1643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97437" y="6722865"/>
            <a:ext cx="2048023" cy="1231277"/>
            <a:chOff x="6297437" y="6722865"/>
            <a:chExt cx="2048023" cy="12312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7437" y="6722865"/>
              <a:ext cx="2048023" cy="12312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7692" y="3069341"/>
            <a:ext cx="2949553" cy="1821985"/>
            <a:chOff x="11977692" y="3069341"/>
            <a:chExt cx="2949553" cy="18219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77692" y="3069341"/>
              <a:ext cx="2949553" cy="1821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86910" y="3276243"/>
            <a:ext cx="1790219" cy="452800"/>
            <a:chOff x="9086910" y="3276243"/>
            <a:chExt cx="1790219" cy="4528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86910" y="3276243"/>
              <a:ext cx="1790219" cy="4528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61339" y="5909486"/>
            <a:ext cx="1489075" cy="1228487"/>
            <a:chOff x="13361339" y="5909486"/>
            <a:chExt cx="1489075" cy="12284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1339" y="5909486"/>
              <a:ext cx="1489075" cy="122848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51454" y="783612"/>
            <a:ext cx="735529" cy="4193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73558" y="783612"/>
            <a:ext cx="1141586" cy="4193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98635" y="783612"/>
            <a:ext cx="1718376" cy="4193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06474" y="783612"/>
            <a:ext cx="938557" cy="93364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90312" y="5320884"/>
            <a:ext cx="1147862" cy="3450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454160" y="5142857"/>
            <a:ext cx="1055719" cy="1055719"/>
            <a:chOff x="9454160" y="5142857"/>
            <a:chExt cx="1055719" cy="10557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54160" y="5142857"/>
              <a:ext cx="1055719" cy="105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10122" y="-163479"/>
            <a:ext cx="27190710" cy="109533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32288" y="2519578"/>
            <a:ext cx="15165486" cy="65386"/>
            <a:chOff x="2332288" y="2519578"/>
            <a:chExt cx="15165486" cy="653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2519578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2288" y="3453000"/>
            <a:ext cx="15165486" cy="65386"/>
            <a:chOff x="2332288" y="3453000"/>
            <a:chExt cx="15165486" cy="653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3453000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2288" y="4386422"/>
            <a:ext cx="15165486" cy="65386"/>
            <a:chOff x="2332288" y="4386422"/>
            <a:chExt cx="15165486" cy="65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4386422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2288" y="5319844"/>
            <a:ext cx="15165486" cy="65386"/>
            <a:chOff x="2332288" y="5319844"/>
            <a:chExt cx="15165486" cy="65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5319844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2288" y="6253266"/>
            <a:ext cx="15165486" cy="65386"/>
            <a:chOff x="2332288" y="6253266"/>
            <a:chExt cx="15165486" cy="65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6253266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2288" y="7186688"/>
            <a:ext cx="15165486" cy="65386"/>
            <a:chOff x="2332288" y="7186688"/>
            <a:chExt cx="15165486" cy="65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7186688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06426" y="2779354"/>
            <a:ext cx="1820545" cy="485344"/>
            <a:chOff x="6006426" y="2779354"/>
            <a:chExt cx="1820545" cy="485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6426" y="2779354"/>
              <a:ext cx="1820545" cy="485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40508" y="3743604"/>
            <a:ext cx="2045750" cy="485344"/>
            <a:chOff x="6840508" y="3743604"/>
            <a:chExt cx="2045750" cy="4853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0508" y="3743604"/>
              <a:ext cx="2045750" cy="485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86258" y="4631663"/>
            <a:ext cx="4336599" cy="485344"/>
            <a:chOff x="8886258" y="4631663"/>
            <a:chExt cx="4336599" cy="485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6258" y="4631663"/>
              <a:ext cx="4336599" cy="485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46039" y="5587034"/>
            <a:ext cx="2357771" cy="485344"/>
            <a:chOff x="10846039" y="5587034"/>
            <a:chExt cx="2357771" cy="485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6039" y="5587034"/>
              <a:ext cx="2357771" cy="4853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54557" y="6480505"/>
            <a:ext cx="2168300" cy="485344"/>
            <a:chOff x="11054557" y="6480505"/>
            <a:chExt cx="2168300" cy="4853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4557" y="6480505"/>
              <a:ext cx="2168300" cy="4853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8640" y="2862801"/>
            <a:ext cx="877861" cy="39141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8640" y="3796220"/>
            <a:ext cx="1019556" cy="3914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8640" y="4729649"/>
            <a:ext cx="472918" cy="3914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640" y="5663065"/>
            <a:ext cx="1197728" cy="3914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2539" y="8377451"/>
            <a:ext cx="1004766" cy="3373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3897" y="8377451"/>
            <a:ext cx="1039851" cy="3373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5469" y="8377451"/>
            <a:ext cx="1017051" cy="3373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04951" y="8377451"/>
            <a:ext cx="1000861" cy="3373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58437" y="802660"/>
            <a:ext cx="944929" cy="3450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55914" y="2874427"/>
            <a:ext cx="1621137" cy="33737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9696" y="3819635"/>
            <a:ext cx="1344566" cy="3914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67282" y="4707697"/>
            <a:ext cx="1408908" cy="39141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79323" y="5682112"/>
            <a:ext cx="1540004" cy="39141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03220" y="6556535"/>
            <a:ext cx="715880" cy="3914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06157" y="6575582"/>
            <a:ext cx="1521689" cy="391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062" y="5116191"/>
            <a:ext cx="633616" cy="5644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83367" cy="345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8728" y="1104060"/>
            <a:ext cx="15485187" cy="8797522"/>
            <a:chOff x="898728" y="1104060"/>
            <a:chExt cx="15485187" cy="8797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28" y="1104060"/>
              <a:ext cx="15485187" cy="8797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2490" y="1947810"/>
            <a:ext cx="4818347" cy="1984778"/>
            <a:chOff x="10902490" y="1947810"/>
            <a:chExt cx="4818347" cy="19847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2490" y="1947810"/>
              <a:ext cx="4818347" cy="1984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2711" y="6980487"/>
            <a:ext cx="4818347" cy="1984778"/>
            <a:chOff x="13622711" y="6980487"/>
            <a:chExt cx="4818347" cy="1984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622711" y="6980487"/>
              <a:ext cx="4818347" cy="19847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26273" y="2253683"/>
            <a:ext cx="3651735" cy="11203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2485" y="7656552"/>
            <a:ext cx="3691735" cy="11203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062" y="5116191"/>
            <a:ext cx="633616" cy="5644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83367" cy="345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3220" y="4349383"/>
            <a:ext cx="3651735" cy="1120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245" y="1186676"/>
            <a:ext cx="9628962" cy="5847311"/>
            <a:chOff x="270245" y="1186676"/>
            <a:chExt cx="9628962" cy="5847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245" y="1186676"/>
              <a:ext cx="9628962" cy="5847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6722" y="3386962"/>
            <a:ext cx="4818347" cy="1984778"/>
            <a:chOff x="4726722" y="3386962"/>
            <a:chExt cx="4818347" cy="19847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6722" y="3386962"/>
              <a:ext cx="4818347" cy="19847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2755" y="3571014"/>
            <a:ext cx="2896535" cy="1129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8325" y="4137870"/>
            <a:ext cx="8105909" cy="5592324"/>
            <a:chOff x="9718325" y="4137870"/>
            <a:chExt cx="8105909" cy="55923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8325" y="4137870"/>
              <a:ext cx="8105909" cy="5592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8256" y="7163080"/>
            <a:ext cx="5331968" cy="2196349"/>
            <a:chOff x="11418256" y="7163080"/>
            <a:chExt cx="5331968" cy="2196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1418256" y="7163080"/>
              <a:ext cx="5331968" cy="21963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6024" y="7785488"/>
            <a:ext cx="5494059" cy="15800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683367" cy="345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2590" y="2129281"/>
            <a:ext cx="11787393" cy="6769459"/>
            <a:chOff x="2422590" y="2129281"/>
            <a:chExt cx="11787393" cy="67694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2590" y="2129281"/>
              <a:ext cx="11787393" cy="67694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87780" y="3042287"/>
            <a:ext cx="5948365" cy="2558337"/>
            <a:chOff x="9087780" y="3042287"/>
            <a:chExt cx="5948365" cy="2558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7780" y="3042287"/>
              <a:ext cx="5948365" cy="2558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5478" y="3414628"/>
            <a:ext cx="5494059" cy="1120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062" y="5116191"/>
            <a:ext cx="633616" cy="5644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83367" cy="345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0310" y="1127061"/>
            <a:ext cx="8423773" cy="5241486"/>
            <a:chOff x="220310" y="1127061"/>
            <a:chExt cx="8423773" cy="52414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10" y="1127061"/>
              <a:ext cx="8423773" cy="5241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4726" y="1412615"/>
            <a:ext cx="3559358" cy="1530847"/>
            <a:chOff x="5084726" y="1412615"/>
            <a:chExt cx="3559358" cy="1530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4726" y="1412615"/>
              <a:ext cx="3559358" cy="15308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6522" y="1710062"/>
            <a:ext cx="2829725" cy="679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8908" y="3520513"/>
            <a:ext cx="9722547" cy="6489814"/>
            <a:chOff x="8058908" y="3520513"/>
            <a:chExt cx="9722547" cy="64898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8908" y="3520513"/>
              <a:ext cx="9722547" cy="6489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5724" y="2943462"/>
            <a:ext cx="4475731" cy="1734997"/>
            <a:chOff x="13305724" y="2943462"/>
            <a:chExt cx="4475731" cy="1734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5724" y="2943462"/>
              <a:ext cx="4475731" cy="17349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67021" y="3208486"/>
            <a:ext cx="4238830" cy="11298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56351"/>
            <a:ext cx="18285714" cy="5698271"/>
            <a:chOff x="0" y="4856351"/>
            <a:chExt cx="18285714" cy="5698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6351"/>
              <a:ext cx="18285714" cy="5698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1533" y="1744320"/>
            <a:ext cx="4622648" cy="1174399"/>
            <a:chOff x="6831533" y="1744320"/>
            <a:chExt cx="4622648" cy="11743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1533" y="1744320"/>
              <a:ext cx="4622648" cy="1174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0121" y="3249640"/>
            <a:ext cx="1437341" cy="1795570"/>
            <a:chOff x="2490121" y="3249640"/>
            <a:chExt cx="1437341" cy="1795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121" y="3249640"/>
              <a:ext cx="1437341" cy="1795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7002" y="3853004"/>
            <a:ext cx="1080339" cy="1318745"/>
            <a:chOff x="15507002" y="3853004"/>
            <a:chExt cx="1080339" cy="13187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07002" y="3853004"/>
              <a:ext cx="1080339" cy="13187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6296" y="3930263"/>
            <a:ext cx="1360693" cy="1145927"/>
            <a:chOff x="11926296" y="3930263"/>
            <a:chExt cx="1360693" cy="1145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6296" y="3930263"/>
              <a:ext cx="1360693" cy="114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07487" y="749100"/>
            <a:ext cx="397862" cy="384269"/>
            <a:chOff x="17207487" y="749100"/>
            <a:chExt cx="397862" cy="3842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7487" y="749100"/>
              <a:ext cx="397862" cy="3842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41198" y="6046846"/>
            <a:ext cx="950074" cy="5696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91809" y="6128481"/>
            <a:ext cx="1402431" cy="2912856"/>
            <a:chOff x="4391809" y="6128481"/>
            <a:chExt cx="1402431" cy="29128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122" y="6074474"/>
              <a:ext cx="933783" cy="58248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0626" y="6876445"/>
              <a:ext cx="1603427" cy="5620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0628" y="7605426"/>
              <a:ext cx="1603427" cy="56201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703" y="8085563"/>
              <a:ext cx="1546284" cy="7797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2964" y="6128481"/>
            <a:ext cx="2244649" cy="2654032"/>
            <a:chOff x="6702964" y="6128481"/>
            <a:chExt cx="2244649" cy="26540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7075" y="6075870"/>
              <a:ext cx="881122" cy="56201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1781" y="6847898"/>
              <a:ext cx="2430531" cy="56201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51758" y="8243246"/>
              <a:ext cx="1603427" cy="56201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61281" y="7598911"/>
              <a:ext cx="1565331" cy="571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56336" y="6128481"/>
            <a:ext cx="1428780" cy="2658103"/>
            <a:chOff x="9856336" y="6128481"/>
            <a:chExt cx="1428780" cy="26581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0370" y="6075870"/>
              <a:ext cx="928741" cy="56201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4677" y="6829939"/>
              <a:ext cx="1565331" cy="56201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5697" y="7580956"/>
              <a:ext cx="1565331" cy="56201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6173" y="8247318"/>
              <a:ext cx="1593903" cy="5620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20933" y="5688292"/>
            <a:ext cx="272634" cy="5148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24525" y="5688292"/>
            <a:ext cx="325367" cy="52152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12858" y="5688292"/>
            <a:ext cx="325863" cy="5215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82096" y="5688292"/>
            <a:ext cx="336377" cy="418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683367" cy="345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6522" y="1710062"/>
            <a:ext cx="2829725" cy="679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9679" y="1429310"/>
            <a:ext cx="14525561" cy="8397705"/>
            <a:chOff x="2309679" y="1429310"/>
            <a:chExt cx="14525561" cy="83977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9679" y="1429310"/>
              <a:ext cx="14525561" cy="8397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7969" y="1104060"/>
            <a:ext cx="4690662" cy="2917833"/>
            <a:chOff x="12777969" y="1104060"/>
            <a:chExt cx="4690662" cy="2917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7969" y="1104060"/>
              <a:ext cx="4690662" cy="29178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45057" y="1290333"/>
            <a:ext cx="4210259" cy="24804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8840" y="4350285"/>
            <a:ext cx="239607" cy="239607"/>
            <a:chOff x="3498840" y="4350285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840" y="4350285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1024" y="4362153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98840" y="5142857"/>
            <a:ext cx="239607" cy="239607"/>
            <a:chOff x="3498840" y="5142857"/>
            <a:chExt cx="239607" cy="2396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840" y="5142857"/>
              <a:ext cx="239607" cy="2396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1505" y="5154727"/>
            <a:ext cx="155236" cy="217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7760" y="5132134"/>
            <a:ext cx="239607" cy="239607"/>
            <a:chOff x="7707760" y="5132134"/>
            <a:chExt cx="239607" cy="239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7760" y="5132134"/>
              <a:ext cx="239607" cy="2396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0419" y="5144004"/>
            <a:ext cx="155236" cy="217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98840" y="5813165"/>
            <a:ext cx="239607" cy="239607"/>
            <a:chOff x="3498840" y="5813165"/>
            <a:chExt cx="239607" cy="2396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840" y="5813165"/>
              <a:ext cx="239607" cy="2396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1505" y="5825035"/>
            <a:ext cx="164760" cy="217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07760" y="5813165"/>
            <a:ext cx="239607" cy="239607"/>
            <a:chOff x="7707760" y="5813165"/>
            <a:chExt cx="239607" cy="2396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7760" y="5813165"/>
              <a:ext cx="239607" cy="2396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70419" y="5825035"/>
            <a:ext cx="155236" cy="2179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98840" y="7262697"/>
            <a:ext cx="239607" cy="239607"/>
            <a:chOff x="3498840" y="7262697"/>
            <a:chExt cx="239607" cy="2396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840" y="7262697"/>
              <a:ext cx="239607" cy="2396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61498" y="7274564"/>
            <a:ext cx="164760" cy="2179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98840" y="8011276"/>
            <a:ext cx="239607" cy="239607"/>
            <a:chOff x="3498840" y="8011276"/>
            <a:chExt cx="239607" cy="2396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840" y="8011276"/>
              <a:ext cx="239607" cy="23960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61505" y="8023143"/>
            <a:ext cx="164760" cy="2179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78839" y="731571"/>
            <a:ext cx="4182110" cy="9272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78858" y="2015163"/>
            <a:ext cx="3768729" cy="9320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8858" y="3303534"/>
            <a:ext cx="2405548" cy="5892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78858" y="4249048"/>
            <a:ext cx="4180786" cy="5892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78858" y="5194562"/>
            <a:ext cx="4180786" cy="5892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78858" y="6140076"/>
            <a:ext cx="4090786" cy="9320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78858" y="7428447"/>
            <a:ext cx="4262538" cy="12876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72807" y="8810028"/>
            <a:ext cx="239607" cy="239607"/>
            <a:chOff x="11472807" y="8810028"/>
            <a:chExt cx="239607" cy="23960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2807" y="8810028"/>
              <a:ext cx="239607" cy="23960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35429" y="8821896"/>
            <a:ext cx="164760" cy="21586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78858" y="9072374"/>
            <a:ext cx="3644662" cy="5804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2980" y="5600623"/>
            <a:ext cx="239607" cy="239607"/>
            <a:chOff x="5452980" y="5600623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2980" y="5600623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5164" y="5612491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8858" y="848668"/>
            <a:ext cx="3726558" cy="12923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858" y="2249354"/>
            <a:ext cx="2406472" cy="580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57284" y="3095703"/>
            <a:ext cx="239607" cy="239607"/>
            <a:chOff x="8157284" y="3095703"/>
            <a:chExt cx="239607" cy="23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7284" y="3095703"/>
              <a:ext cx="239607" cy="239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9467" y="3107572"/>
            <a:ext cx="185713" cy="215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0287" y="2849277"/>
            <a:ext cx="3599034" cy="5170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29170" y="5930782"/>
            <a:ext cx="239607" cy="239607"/>
            <a:chOff x="3529170" y="5930782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170" y="5930782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1355" y="5942650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8858" y="848668"/>
            <a:ext cx="4217529" cy="16391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858" y="2426887"/>
            <a:ext cx="4182157" cy="927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29170" y="6545824"/>
            <a:ext cx="239607" cy="239607"/>
            <a:chOff x="3529170" y="6545824"/>
            <a:chExt cx="239607" cy="23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170" y="6545824"/>
              <a:ext cx="239607" cy="239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61353" y="6557692"/>
            <a:ext cx="185713" cy="215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0287" y="3329637"/>
            <a:ext cx="3599034" cy="5170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8858" y="848668"/>
            <a:ext cx="4045834" cy="1292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42134" y="8841062"/>
            <a:ext cx="239607" cy="239607"/>
            <a:chOff x="11642134" y="8841062"/>
            <a:chExt cx="239607" cy="2396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2134" y="8841062"/>
              <a:ext cx="239607" cy="2396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4762" y="8852934"/>
            <a:ext cx="155103" cy="2123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89468" y="5797449"/>
            <a:ext cx="239607" cy="239607"/>
            <a:chOff x="7789468" y="5797449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9468" y="5797449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1653" y="5809317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8858" y="848668"/>
            <a:ext cx="2219338" cy="5804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858" y="1527982"/>
            <a:ext cx="3025634" cy="580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3932" y="3950869"/>
            <a:ext cx="239607" cy="239607"/>
            <a:chOff x="4233932" y="3950869"/>
            <a:chExt cx="239607" cy="23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932" y="3950869"/>
              <a:ext cx="239607" cy="239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66115" y="3962738"/>
            <a:ext cx="185713" cy="2158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67531" y="3692215"/>
            <a:ext cx="239607" cy="239607"/>
            <a:chOff x="9667531" y="3692215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7531" y="3692215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9716" y="3704083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8858" y="848668"/>
            <a:ext cx="3188777" cy="9272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858" y="1768534"/>
            <a:ext cx="3025634" cy="580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35595" y="4227060"/>
            <a:ext cx="239607" cy="239607"/>
            <a:chOff x="3235595" y="4227060"/>
            <a:chExt cx="239607" cy="23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5595" y="4227060"/>
              <a:ext cx="239607" cy="239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98258" y="4238924"/>
            <a:ext cx="155103" cy="212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22065" y="8680820"/>
            <a:ext cx="239607" cy="239607"/>
            <a:chOff x="7222065" y="8680820"/>
            <a:chExt cx="239607" cy="2396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2065" y="8680820"/>
              <a:ext cx="239607" cy="2396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4724" y="8692686"/>
            <a:ext cx="164627" cy="2123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93230" y="3692215"/>
            <a:ext cx="239607" cy="239607"/>
            <a:chOff x="12593230" y="3692215"/>
            <a:chExt cx="239607" cy="2396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3230" y="3692215"/>
              <a:ext cx="239607" cy="2396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25413" y="3704084"/>
            <a:ext cx="185713" cy="2158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78858" y="2356325"/>
            <a:ext cx="3376157" cy="9272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91557" y="3209653"/>
            <a:ext cx="3598338" cy="12923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1710803" cy="7190381"/>
            <a:chOff x="1934067" y="2005433"/>
            <a:chExt cx="1171080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2896" y="5480820"/>
            <a:ext cx="239607" cy="239607"/>
            <a:chOff x="7392896" y="5480820"/>
            <a:chExt cx="239607" cy="239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2896" y="5480820"/>
              <a:ext cx="239607" cy="23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5080" y="5492688"/>
            <a:ext cx="185712" cy="21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1060" y="243832"/>
            <a:ext cx="4305925" cy="9809125"/>
            <a:chOff x="13721060" y="243832"/>
            <a:chExt cx="4305925" cy="9809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060" y="243832"/>
              <a:ext cx="4305925" cy="98091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8858" y="848668"/>
            <a:ext cx="2137767" cy="5804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8858" y="1556401"/>
            <a:ext cx="3294300" cy="580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18325" y="8145550"/>
            <a:ext cx="239607" cy="239607"/>
            <a:chOff x="9718325" y="8145550"/>
            <a:chExt cx="239607" cy="23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8325" y="8145550"/>
              <a:ext cx="239607" cy="239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0508" y="8157418"/>
            <a:ext cx="185713" cy="2158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4445" y="959660"/>
            <a:ext cx="4818347" cy="1984778"/>
            <a:chOff x="10904445" y="959660"/>
            <a:chExt cx="4818347" cy="1984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4445" y="959660"/>
              <a:ext cx="4818347" cy="1984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5176" y="1311996"/>
            <a:ext cx="4229120" cy="757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684" y="1613945"/>
            <a:ext cx="6847263" cy="1095206"/>
            <a:chOff x="1365684" y="1613945"/>
            <a:chExt cx="6847263" cy="1095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06237" y="1121795"/>
              <a:ext cx="13694527" cy="219041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684" y="1613945"/>
              <a:ext cx="6847263" cy="1095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7975" y="634324"/>
            <a:ext cx="3328572" cy="1371109"/>
            <a:chOff x="6587975" y="634324"/>
            <a:chExt cx="3328572" cy="1371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7975" y="634324"/>
              <a:ext cx="3328572" cy="13711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8465" y="948995"/>
            <a:ext cx="2603377" cy="4440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17008" y="7668484"/>
            <a:ext cx="2908018" cy="2617230"/>
            <a:chOff x="12417008" y="7668484"/>
            <a:chExt cx="2908018" cy="2617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7008" y="7668484"/>
              <a:ext cx="2908018" cy="2617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5023" y="7887547"/>
            <a:ext cx="3045311" cy="2751684"/>
            <a:chOff x="4755023" y="7887547"/>
            <a:chExt cx="3045311" cy="2751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023" y="7887547"/>
              <a:ext cx="3045311" cy="2751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2266" y="7887547"/>
            <a:ext cx="3217106" cy="2398167"/>
            <a:chOff x="8602266" y="7887547"/>
            <a:chExt cx="3217106" cy="2398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2266" y="7887547"/>
              <a:ext cx="3217106" cy="2398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5396" y="2037153"/>
            <a:ext cx="10258786" cy="48791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82073" y="3643714"/>
            <a:ext cx="9618941" cy="4196006"/>
            <a:chOff x="4782073" y="3643714"/>
            <a:chExt cx="9618941" cy="41960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2073" y="3643714"/>
              <a:ext cx="9618941" cy="4196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5270" y="3869425"/>
            <a:ext cx="4657004" cy="3769262"/>
            <a:chOff x="9705270" y="3869425"/>
            <a:chExt cx="4657004" cy="3769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5270" y="3869425"/>
              <a:ext cx="4657004" cy="3769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5427" y="3881899"/>
            <a:ext cx="4696116" cy="3853059"/>
            <a:chOff x="4895427" y="3881899"/>
            <a:chExt cx="4696116" cy="38530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5427" y="3881899"/>
              <a:ext cx="4696116" cy="3853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4116" y="3190029"/>
            <a:ext cx="4058131" cy="1358794"/>
            <a:chOff x="8484116" y="3190029"/>
            <a:chExt cx="4058131" cy="13587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4116" y="3190029"/>
              <a:ext cx="4058131" cy="13587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8230" y="3371791"/>
            <a:ext cx="3780722" cy="7208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31081" y="6793937"/>
            <a:ext cx="4058131" cy="1358794"/>
            <a:chOff x="3531081" y="6793937"/>
            <a:chExt cx="4058131" cy="1358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1081" y="6793937"/>
              <a:ext cx="4058131" cy="13587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5824" y="7281050"/>
            <a:ext cx="2748979" cy="7442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30273" y="6273851"/>
            <a:ext cx="826477" cy="452994"/>
            <a:chOff x="6930273" y="6273851"/>
            <a:chExt cx="826477" cy="4529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273" y="6273851"/>
              <a:ext cx="826477" cy="4529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15771" y="6273851"/>
            <a:ext cx="826477" cy="452994"/>
            <a:chOff x="11715771" y="6273851"/>
            <a:chExt cx="826477" cy="4529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5771" y="6273851"/>
              <a:ext cx="826477" cy="452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8301" y="806870"/>
            <a:ext cx="4086321" cy="1683241"/>
            <a:chOff x="11888301" y="806870"/>
            <a:chExt cx="4086321" cy="1683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8301" y="806870"/>
              <a:ext cx="4086321" cy="16832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4396" y="1246311"/>
            <a:ext cx="3219939" cy="444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50412" y="4891041"/>
            <a:ext cx="3717732" cy="1531412"/>
            <a:chOff x="12650412" y="4891041"/>
            <a:chExt cx="3717732" cy="1531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650412" y="4891041"/>
              <a:ext cx="3717732" cy="15314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2097" y="5427741"/>
            <a:ext cx="2986272" cy="7579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1776550"/>
            <a:ext cx="15314953" cy="7190381"/>
            <a:chOff x="1934067" y="1776550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1776550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79958" y="6007403"/>
            <a:ext cx="4818347" cy="1984778"/>
            <a:chOff x="13079958" y="6007403"/>
            <a:chExt cx="4818347" cy="1984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9958" y="6007403"/>
              <a:ext cx="4818347" cy="1984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9705" y="6597612"/>
            <a:ext cx="4698596" cy="468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8655479"/>
            <a:ext cx="6171429" cy="1281499"/>
            <a:chOff x="2971429" y="8655479"/>
            <a:chExt cx="6171429" cy="1281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934" y="8048184"/>
              <a:ext cx="12342857" cy="256299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8655479"/>
              <a:ext cx="6171429" cy="1281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728" y="7455349"/>
            <a:ext cx="3669592" cy="1511582"/>
            <a:chOff x="898728" y="7455349"/>
            <a:chExt cx="3669592" cy="15115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728" y="7455349"/>
              <a:ext cx="3669592" cy="15115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334" y="7876106"/>
            <a:ext cx="3038710" cy="4686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79" y="815261"/>
            <a:ext cx="4818347" cy="1984778"/>
            <a:chOff x="12673179" y="815261"/>
            <a:chExt cx="4818347" cy="1984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79" y="815261"/>
              <a:ext cx="4818347" cy="1984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3906" y="1438306"/>
            <a:ext cx="1828548" cy="441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855" y="7083614"/>
            <a:ext cx="9867047" cy="5359040"/>
            <a:chOff x="619855" y="7083614"/>
            <a:chExt cx="9867047" cy="5359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855" y="7083614"/>
              <a:ext cx="9867047" cy="5359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972060"/>
            <a:ext cx="4818347" cy="1984778"/>
            <a:chOff x="9142857" y="7972060"/>
            <a:chExt cx="4818347" cy="19847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7972060"/>
              <a:ext cx="4818347" cy="19847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0869" y="8781462"/>
            <a:ext cx="3036568" cy="7579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79" y="1140267"/>
            <a:ext cx="4029345" cy="1659772"/>
            <a:chOff x="12673179" y="1140267"/>
            <a:chExt cx="4029345" cy="1659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79" y="1140267"/>
              <a:ext cx="4029345" cy="1659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39735" y="1603252"/>
            <a:ext cx="2408758" cy="4440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79" y="1159937"/>
            <a:ext cx="3981594" cy="1640102"/>
            <a:chOff x="12673179" y="1159937"/>
            <a:chExt cx="3981594" cy="1640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79" y="1159937"/>
              <a:ext cx="3981594" cy="16401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5859" y="1603252"/>
            <a:ext cx="2408758" cy="444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50634" y="4458220"/>
            <a:ext cx="3588971" cy="1478372"/>
            <a:chOff x="2250634" y="4458220"/>
            <a:chExt cx="3588971" cy="14783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0634" y="4458220"/>
              <a:ext cx="3588971" cy="14783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0372" y="4995718"/>
            <a:ext cx="2853948" cy="7579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4279" y="524704"/>
            <a:ext cx="3981594" cy="1640102"/>
            <a:chOff x="13364279" y="524704"/>
            <a:chExt cx="3981594" cy="1640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4279" y="524704"/>
              <a:ext cx="3981594" cy="16401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4191" y="968020"/>
            <a:ext cx="2070463" cy="4440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4356" y="1197159"/>
            <a:ext cx="3891231" cy="1602880"/>
            <a:chOff x="12044356" y="1197159"/>
            <a:chExt cx="3891231" cy="1602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4356" y="1197159"/>
              <a:ext cx="3891231" cy="16028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20546" y="1572958"/>
            <a:ext cx="1918933" cy="4775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2606" y="2005433"/>
            <a:ext cx="15314953" cy="7190381"/>
            <a:chOff x="1702606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606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651" y="815261"/>
            <a:ext cx="4818347" cy="1984778"/>
            <a:chOff x="11850651" y="815261"/>
            <a:chExt cx="4818347" cy="1984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0651" y="815261"/>
              <a:ext cx="4818347" cy="1984778"/>
              <a:chOff x="11850651" y="815261"/>
              <a:chExt cx="4818347" cy="198477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50651" y="815261"/>
                <a:ext cx="4818347" cy="198477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8533" y="1221544"/>
              <a:ext cx="3591977" cy="763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4996" y="5391111"/>
            <a:ext cx="4818347" cy="1984778"/>
            <a:chOff x="9214996" y="5391111"/>
            <a:chExt cx="4818347" cy="19847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4996" y="5391111"/>
              <a:ext cx="4818347" cy="19847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8499" y="6188542"/>
            <a:ext cx="2975597" cy="7778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1281" y="1041794"/>
            <a:ext cx="4268404" cy="1758245"/>
            <a:chOff x="11831281" y="1041794"/>
            <a:chExt cx="4268404" cy="17582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1281" y="1041794"/>
              <a:ext cx="4268404" cy="17582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6401" y="1493521"/>
            <a:ext cx="3711084" cy="5252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8910" y="4930924"/>
            <a:ext cx="6171429" cy="881633"/>
            <a:chOff x="3048910" y="4930924"/>
            <a:chExt cx="6171429" cy="88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42" y="4547653"/>
              <a:ext cx="12342857" cy="176326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910" y="4930924"/>
              <a:ext cx="6171429" cy="881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8910" y="5812557"/>
            <a:ext cx="4268404" cy="1758245"/>
            <a:chOff x="3048910" y="5812557"/>
            <a:chExt cx="4268404" cy="1758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910" y="5812557"/>
              <a:ext cx="4268404" cy="17582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1179" y="6452102"/>
            <a:ext cx="3902417" cy="886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51338" y="6243405"/>
            <a:ext cx="6669110" cy="2431212"/>
            <a:chOff x="10451338" y="6243405"/>
            <a:chExt cx="6669110" cy="2431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1338" y="6243405"/>
              <a:ext cx="6669110" cy="2431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2130" y="3902376"/>
            <a:ext cx="6688318" cy="2190392"/>
            <a:chOff x="10432130" y="3902376"/>
            <a:chExt cx="6688318" cy="21903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2130" y="3902376"/>
              <a:ext cx="6688318" cy="21903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4018" y="2452484"/>
            <a:ext cx="2251844" cy="1026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5430" y="3226894"/>
            <a:ext cx="4742871" cy="578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1431" y="6402079"/>
            <a:ext cx="909693" cy="555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0913" y="3961648"/>
            <a:ext cx="890645" cy="565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7729" y="2526630"/>
            <a:ext cx="7836428" cy="6147988"/>
            <a:chOff x="2087729" y="2526630"/>
            <a:chExt cx="7836428" cy="6147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7729" y="2526630"/>
              <a:ext cx="7836428" cy="61479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2573" y="4489677"/>
            <a:ext cx="6537290" cy="11501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2573" y="6971525"/>
            <a:ext cx="6301462" cy="9561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169" y="1831961"/>
            <a:ext cx="12505703" cy="7738640"/>
            <a:chOff x="592169" y="1831961"/>
            <a:chExt cx="12505703" cy="7738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169" y="1831961"/>
              <a:ext cx="12505703" cy="7738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54796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31427" y="3603739"/>
            <a:ext cx="2513430" cy="1025625"/>
            <a:chOff x="7531427" y="3603739"/>
            <a:chExt cx="2513430" cy="10256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1427" y="3603739"/>
              <a:ext cx="2513430" cy="10256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8090" y="3819016"/>
            <a:ext cx="1942653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7942" y="4629363"/>
            <a:ext cx="4916442" cy="761585"/>
            <a:chOff x="3327942" y="4629363"/>
            <a:chExt cx="4916442" cy="761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7942" y="4629363"/>
              <a:ext cx="4916442" cy="761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1202" y="1229292"/>
            <a:ext cx="4812305" cy="5901797"/>
            <a:chOff x="10451202" y="1229292"/>
            <a:chExt cx="4812305" cy="59017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5050" y="-1721607"/>
              <a:ext cx="9624610" cy="1180359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202" y="1229292"/>
              <a:ext cx="4812305" cy="5901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73771" y="7131089"/>
            <a:ext cx="6444801" cy="2645622"/>
            <a:chOff x="10873771" y="7131089"/>
            <a:chExt cx="6444801" cy="2645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873771" y="7131089"/>
              <a:ext cx="6444801" cy="2645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1202" y="6434574"/>
            <a:ext cx="4812305" cy="696515"/>
            <a:chOff x="10451202" y="6434574"/>
            <a:chExt cx="4812305" cy="6965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1202" y="6434574"/>
              <a:ext cx="4812305" cy="6965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1735" y="7684059"/>
            <a:ext cx="5934535" cy="18241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01915" y="1230305"/>
            <a:ext cx="3355685" cy="2627948"/>
            <a:chOff x="13501915" y="1230305"/>
            <a:chExt cx="3355685" cy="26279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390144" y="3207077"/>
              <a:ext cx="2188423" cy="107143"/>
              <a:chOff x="13390144" y="3207077"/>
              <a:chExt cx="2188423" cy="10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9060000">
                <a:off x="13390144" y="3207077"/>
                <a:ext cx="2188423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229652" y="1230305"/>
              <a:ext cx="2627948" cy="2627948"/>
              <a:chOff x="14229652" y="1230305"/>
              <a:chExt cx="2627948" cy="26279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915678" y="-83669"/>
                <a:ext cx="5255896" cy="5255896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29652" y="1230305"/>
                <a:ext cx="2627948" cy="26279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699" y="4732857"/>
            <a:ext cx="1918744" cy="109553"/>
            <a:chOff x="4571699" y="4732857"/>
            <a:chExt cx="1918744" cy="10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0">
              <a:off x="4571699" y="4732857"/>
              <a:ext cx="1918744" cy="109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654796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0129" y="1775327"/>
            <a:ext cx="6790476" cy="8047619"/>
            <a:chOff x="1800129" y="1775327"/>
            <a:chExt cx="6790476" cy="8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00129" y="1775327"/>
              <a:ext cx="6789800" cy="8038987"/>
              <a:chOff x="1800129" y="1775327"/>
              <a:chExt cx="6789800" cy="80389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0129" y="1775327"/>
                <a:ext cx="6789800" cy="80389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64680" y="6917579"/>
              <a:ext cx="1879039" cy="1879039"/>
              <a:chOff x="3364680" y="6917579"/>
              <a:chExt cx="1879039" cy="187903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4680" y="6917579"/>
                <a:ext cx="1879039" cy="18790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08053" y="2692075"/>
              <a:ext cx="2123554" cy="2123554"/>
              <a:chOff x="3208053" y="2692075"/>
              <a:chExt cx="2123554" cy="21235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08053" y="2692075"/>
                <a:ext cx="2123554" cy="21235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15990" y="6888365"/>
              <a:ext cx="1937467" cy="1937467"/>
              <a:chOff x="3315990" y="6888365"/>
              <a:chExt cx="1937467" cy="19374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5990" y="6888365"/>
                <a:ext cx="1937467" cy="19374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88170" y="2749218"/>
              <a:ext cx="1990396" cy="1990396"/>
              <a:chOff x="3288170" y="2749218"/>
              <a:chExt cx="1990396" cy="199039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88170" y="2749218"/>
                <a:ext cx="1990396" cy="199039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90605" y="2419936"/>
            <a:ext cx="3536040" cy="7143515"/>
            <a:chOff x="8590605" y="2419936"/>
            <a:chExt cx="3536040" cy="71435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0605" y="2419936"/>
              <a:ext cx="3536040" cy="7143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31071" y="1402865"/>
            <a:ext cx="5660370" cy="3075050"/>
            <a:chOff x="5531071" y="1402865"/>
            <a:chExt cx="5660370" cy="30750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0886" y="-134660"/>
              <a:ext cx="11320741" cy="615010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1071" y="1402865"/>
              <a:ext cx="5660370" cy="30750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02205" y="4201758"/>
            <a:ext cx="4965995" cy="1171752"/>
            <a:chOff x="6402205" y="4201758"/>
            <a:chExt cx="4965995" cy="11717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9207" y="3615882"/>
              <a:ext cx="9931990" cy="234350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2205" y="4201758"/>
              <a:ext cx="4965995" cy="11717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24503" y="6751905"/>
            <a:ext cx="2668244" cy="2056351"/>
            <a:chOff x="9024503" y="6751905"/>
            <a:chExt cx="2668244" cy="20563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024503" y="6751905"/>
              <a:ext cx="2668244" cy="2056351"/>
              <a:chOff x="9024503" y="6751905"/>
              <a:chExt cx="2668244" cy="205635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24503" y="6751905"/>
                <a:ext cx="2668244" cy="205635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59987" y="7104546"/>
              <a:ext cx="2191330" cy="9714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75416" y="4162083"/>
            <a:ext cx="5190581" cy="3762106"/>
            <a:chOff x="12375416" y="4162083"/>
            <a:chExt cx="5190581" cy="37621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75416" y="4162083"/>
              <a:ext cx="5190581" cy="3762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20714" y="2364411"/>
            <a:ext cx="6551829" cy="1766611"/>
            <a:chOff x="11020714" y="2364411"/>
            <a:chExt cx="6551829" cy="17666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1020714" y="2364411"/>
              <a:ext cx="6551829" cy="176661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06131" y="2586555"/>
            <a:ext cx="5327636" cy="11565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846797" y="8894392"/>
            <a:ext cx="2507003" cy="669058"/>
            <a:chOff x="14846797" y="8894392"/>
            <a:chExt cx="2507003" cy="6690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46797" y="8894392"/>
              <a:ext cx="2507003" cy="669058"/>
            </a:xfrm>
            <a:prstGeom prst="rect">
              <a:avLst/>
            </a:prstGeom>
          </p:spPr>
        </p:pic>
      </p:grpSp>
      <p:pic>
        <p:nvPicPr>
          <p:cNvPr id="56" name="Object 55">
            <a:hlinkClick r:id="rId22" action="ppaction://hlinkfile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5400000">
            <a:off x="15116819" y="9080965"/>
            <a:ext cx="344085" cy="29591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36837" y="9022866"/>
            <a:ext cx="1789271" cy="4535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4517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10898" y="3082724"/>
            <a:ext cx="4585740" cy="4578033"/>
            <a:chOff x="2010898" y="3082724"/>
            <a:chExt cx="4585740" cy="45780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0898" y="3082724"/>
              <a:ext cx="4585740" cy="4578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7918" y="3035105"/>
            <a:ext cx="4511066" cy="4572337"/>
            <a:chOff x="6597918" y="3035105"/>
            <a:chExt cx="4511066" cy="45723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7918" y="3035105"/>
              <a:ext cx="4511066" cy="4572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1661" y="3082724"/>
            <a:ext cx="7251773" cy="4382856"/>
            <a:chOff x="10801661" y="3082724"/>
            <a:chExt cx="7251773" cy="43828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1661" y="3082724"/>
              <a:ext cx="7251773" cy="43828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0908" y="8234698"/>
            <a:ext cx="10081550" cy="5254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18817" y="4990948"/>
            <a:ext cx="3497628" cy="633448"/>
            <a:chOff x="2618817" y="4990948"/>
            <a:chExt cx="3497628" cy="6334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8817" y="4990948"/>
              <a:ext cx="3497628" cy="633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0676" y="5600623"/>
            <a:ext cx="3497628" cy="633448"/>
            <a:chOff x="7200676" y="5600623"/>
            <a:chExt cx="3497628" cy="6334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0676" y="5600623"/>
              <a:ext cx="3497628" cy="6334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24602" y="5528906"/>
            <a:ext cx="3311983" cy="599826"/>
            <a:chOff x="12724602" y="5528906"/>
            <a:chExt cx="3311983" cy="599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4602" y="5528906"/>
              <a:ext cx="3311983" cy="599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23272" y="4862413"/>
            <a:ext cx="3311983" cy="599826"/>
            <a:chOff x="12723272" y="4862413"/>
            <a:chExt cx="3311983" cy="5998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3272" y="4862413"/>
              <a:ext cx="3311983" cy="599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3426" y="2689707"/>
            <a:ext cx="4258860" cy="2415054"/>
            <a:chOff x="5453426" y="2689707"/>
            <a:chExt cx="4258860" cy="2415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3426" y="2689707"/>
              <a:ext cx="4258860" cy="2415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0096" y="1826908"/>
            <a:ext cx="7015769" cy="900895"/>
            <a:chOff x="8240096" y="1826908"/>
            <a:chExt cx="7015769" cy="900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240096" y="1826908"/>
              <a:ext cx="7015769" cy="900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2463" y="1972861"/>
            <a:ext cx="6369531" cy="47782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7532" y="2689707"/>
            <a:ext cx="6427132" cy="2323498"/>
            <a:chOff x="9827532" y="2689707"/>
            <a:chExt cx="6427132" cy="2323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7532" y="2689707"/>
              <a:ext cx="6427132" cy="2323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5194" y="5142857"/>
            <a:ext cx="7015769" cy="900895"/>
            <a:chOff x="6185194" y="5142857"/>
            <a:chExt cx="7015769" cy="900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185194" y="5142857"/>
              <a:ext cx="7015769" cy="900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0604" y="5438922"/>
            <a:ext cx="6806122" cy="47782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29891" y="5142857"/>
            <a:ext cx="10805885" cy="2098439"/>
            <a:chOff x="5429891" y="5142857"/>
            <a:chExt cx="10805885" cy="2098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9891" y="5142857"/>
              <a:ext cx="10805885" cy="2098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5150" y="4222755"/>
            <a:ext cx="7015769" cy="900895"/>
            <a:chOff x="7875150" y="4222755"/>
            <a:chExt cx="7015769" cy="900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7875150" y="4222755"/>
              <a:ext cx="7015769" cy="900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1827" y="4364541"/>
            <a:ext cx="6717674" cy="4683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7402" y="7354135"/>
            <a:ext cx="8212059" cy="55961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3954" y="4016647"/>
            <a:ext cx="4966665" cy="2937460"/>
            <a:chOff x="2703954" y="4016647"/>
            <a:chExt cx="4966665" cy="2937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954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7286" y="6008941"/>
            <a:ext cx="336779" cy="451278"/>
            <a:chOff x="5187286" y="6008941"/>
            <a:chExt cx="336779" cy="4512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7286" y="6008941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4067" y="3642416"/>
            <a:ext cx="3373656" cy="1500441"/>
            <a:chOff x="1934067" y="3642416"/>
            <a:chExt cx="3373656" cy="1500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34067" y="3642416"/>
              <a:ext cx="3373656" cy="15004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3808" y="3917512"/>
            <a:ext cx="2326464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3954" y="4016647"/>
            <a:ext cx="4966665" cy="2937460"/>
            <a:chOff x="2703954" y="4016647"/>
            <a:chExt cx="4966665" cy="2937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954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7286" y="6008941"/>
            <a:ext cx="336779" cy="451278"/>
            <a:chOff x="5187286" y="6008941"/>
            <a:chExt cx="336779" cy="4512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7286" y="6008941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2834" y="815261"/>
            <a:ext cx="3062036" cy="8923965"/>
            <a:chOff x="8492834" y="815261"/>
            <a:chExt cx="3062036" cy="89239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1816" y="-3646722"/>
              <a:ext cx="6124071" cy="178479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2834" y="815261"/>
              <a:ext cx="3062036" cy="89239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5966" y="5114286"/>
            <a:ext cx="486390" cy="480262"/>
            <a:chOff x="7865966" y="5114286"/>
            <a:chExt cx="486390" cy="480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2771" y="4874155"/>
              <a:ext cx="972780" cy="96052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5966" y="5114286"/>
              <a:ext cx="486390" cy="480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5208" y="815261"/>
            <a:ext cx="1136766" cy="288799"/>
            <a:chOff x="1375208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08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3477" y="4016647"/>
            <a:ext cx="4966665" cy="2937460"/>
            <a:chOff x="2713477" y="4016647"/>
            <a:chExt cx="4966665" cy="2937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3477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2358" y="815261"/>
            <a:ext cx="3062036" cy="8923965"/>
            <a:chOff x="8502358" y="815261"/>
            <a:chExt cx="3062036" cy="8923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1340" y="-3646722"/>
              <a:ext cx="6124071" cy="1784793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2358" y="815261"/>
              <a:ext cx="3062036" cy="8923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5570" y="815261"/>
            <a:ext cx="3081243" cy="8920122"/>
            <a:chOff x="12505570" y="815261"/>
            <a:chExt cx="3081243" cy="8920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4949" y="-3644800"/>
              <a:ext cx="6162487" cy="1784024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5570" y="815261"/>
              <a:ext cx="3081243" cy="8920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5490" y="5114286"/>
            <a:ext cx="486390" cy="480262"/>
            <a:chOff x="7875490" y="5114286"/>
            <a:chExt cx="486390" cy="4802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2295" y="4874155"/>
              <a:ext cx="972780" cy="9605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5490" y="511428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4094" y="5114286"/>
            <a:ext cx="486390" cy="480262"/>
            <a:chOff x="11814094" y="5114286"/>
            <a:chExt cx="486390" cy="4802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899" y="4874155"/>
              <a:ext cx="972780" cy="96052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4094" y="511428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56320" y="8894392"/>
            <a:ext cx="2507003" cy="669058"/>
            <a:chOff x="14856320" y="8894392"/>
            <a:chExt cx="2507003" cy="669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6320" y="8894392"/>
              <a:ext cx="2507003" cy="6690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5126343" y="9129986"/>
            <a:ext cx="344085" cy="2959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46361" y="9022866"/>
            <a:ext cx="1789271" cy="4535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05570" y="815261"/>
            <a:ext cx="3081243" cy="1009643"/>
            <a:chOff x="12505570" y="815261"/>
            <a:chExt cx="3081243" cy="10096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05570" y="815261"/>
              <a:ext cx="3081243" cy="10096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1880" y="1824904"/>
            <a:ext cx="4831719" cy="1650653"/>
            <a:chOff x="8361880" y="1824904"/>
            <a:chExt cx="4831719" cy="16506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1880" y="1824904"/>
              <a:ext cx="4831719" cy="16506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35532" y="2099751"/>
            <a:ext cx="4510874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3335" y="3861845"/>
            <a:ext cx="6171429" cy="2318202"/>
            <a:chOff x="3403335" y="3861845"/>
            <a:chExt cx="6171429" cy="2318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335" y="3861845"/>
              <a:ext cx="6171429" cy="2318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7031" y="4364283"/>
            <a:ext cx="490008" cy="643546"/>
            <a:chOff x="6267031" y="4364283"/>
            <a:chExt cx="490008" cy="6435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7031" y="4364283"/>
              <a:ext cx="490008" cy="643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4067" y="2521553"/>
            <a:ext cx="4831719" cy="1650653"/>
            <a:chOff x="1934067" y="2521553"/>
            <a:chExt cx="4831719" cy="16506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4067" y="2521553"/>
              <a:ext cx="4831719" cy="16506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7716" y="2652309"/>
            <a:ext cx="4551750" cy="1269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56036" y="4364283"/>
            <a:ext cx="3759674" cy="322719"/>
            <a:chOff x="6856036" y="4364283"/>
            <a:chExt cx="3759674" cy="3227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6199" y="4202924"/>
              <a:ext cx="7519348" cy="6454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6036" y="4364283"/>
              <a:ext cx="3759674" cy="322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7943" y="5565401"/>
            <a:ext cx="6171429" cy="2277866"/>
            <a:chOff x="4597943" y="5565401"/>
            <a:chExt cx="6171429" cy="22778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7943" y="5565401"/>
              <a:ext cx="6171429" cy="2277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7945" y="7184526"/>
            <a:ext cx="4831719" cy="1806524"/>
            <a:chOff x="2737945" y="7184526"/>
            <a:chExt cx="4831719" cy="180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7945" y="7184526"/>
              <a:ext cx="4831719" cy="1806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9494" y="6958887"/>
            <a:ext cx="336779" cy="451278"/>
            <a:chOff x="7999494" y="6958887"/>
            <a:chExt cx="336779" cy="4512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9494" y="6958887"/>
              <a:ext cx="336779" cy="4512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7814" y="7426794"/>
            <a:ext cx="4421255" cy="14759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8300" y="1712718"/>
            <a:ext cx="4115113" cy="6616456"/>
            <a:chOff x="11428300" y="1712718"/>
            <a:chExt cx="4115113" cy="66164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8300" y="1712718"/>
              <a:ext cx="4115113" cy="6616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7592" y="1294664"/>
            <a:ext cx="4831719" cy="1400666"/>
            <a:chOff x="12657592" y="1294664"/>
            <a:chExt cx="4831719" cy="14006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57592" y="1294664"/>
              <a:ext cx="4831719" cy="14006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300" y="2695329"/>
            <a:ext cx="4172736" cy="3235017"/>
            <a:chOff x="11428300" y="2695329"/>
            <a:chExt cx="4172736" cy="32350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300" y="2695329"/>
              <a:ext cx="4172736" cy="32350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94327" y="1481795"/>
            <a:ext cx="4049074" cy="8740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22362" y="6037889"/>
            <a:ext cx="3427717" cy="107143"/>
            <a:chOff x="8122362" y="6037889"/>
            <a:chExt cx="3427717" cy="107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540000">
              <a:off x="8122362" y="6037889"/>
              <a:ext cx="3427717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1338" y="6243405"/>
            <a:ext cx="6669110" cy="2431212"/>
            <a:chOff x="10451338" y="6243405"/>
            <a:chExt cx="6669110" cy="24312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1338" y="6243405"/>
              <a:ext cx="6669110" cy="24312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32130" y="3902376"/>
            <a:ext cx="6688318" cy="2190392"/>
            <a:chOff x="10432130" y="3902376"/>
            <a:chExt cx="6688318" cy="219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2130" y="3902376"/>
              <a:ext cx="6688318" cy="219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4970" y="2452486"/>
            <a:ext cx="2816444" cy="8411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5430" y="3226894"/>
            <a:ext cx="4890119" cy="578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1431" y="6402079"/>
            <a:ext cx="909693" cy="555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0959" y="3961647"/>
            <a:ext cx="890645" cy="565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14335" y="2526630"/>
            <a:ext cx="7709821" cy="6147988"/>
            <a:chOff x="2214335" y="2526630"/>
            <a:chExt cx="7709821" cy="6147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4335" y="2526630"/>
              <a:ext cx="7709821" cy="61479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0668" y="4611567"/>
            <a:ext cx="6160290" cy="11963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0668" y="6976087"/>
            <a:ext cx="5523452" cy="5618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9610" y="2286026"/>
            <a:ext cx="3844579" cy="6171429"/>
            <a:chOff x="2599610" y="2286026"/>
            <a:chExt cx="384457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610" y="2286026"/>
              <a:ext cx="384457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8997" y="3193380"/>
            <a:ext cx="336779" cy="451278"/>
            <a:chOff x="2878997" y="3193380"/>
            <a:chExt cx="336779" cy="4512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8997" y="3193380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8025" y="2964237"/>
            <a:ext cx="787345" cy="248351"/>
            <a:chOff x="2638025" y="2964237"/>
            <a:chExt cx="787345" cy="2483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025" y="2964237"/>
              <a:ext cx="787345" cy="248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8997" y="1709484"/>
            <a:ext cx="5655616" cy="1276875"/>
            <a:chOff x="2878997" y="1709484"/>
            <a:chExt cx="5655616" cy="12768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8997" y="1709484"/>
              <a:ext cx="5655616" cy="12768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2756" y="1845779"/>
            <a:ext cx="5183817" cy="8740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64244" y="4902726"/>
            <a:ext cx="486390" cy="480262"/>
            <a:chOff x="7064244" y="4902726"/>
            <a:chExt cx="486390" cy="480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1049" y="4662595"/>
              <a:ext cx="972780" cy="96052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4244" y="490272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3616" y="4009597"/>
            <a:ext cx="6171429" cy="2266521"/>
            <a:chOff x="8283616" y="4009597"/>
            <a:chExt cx="6171429" cy="2266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3616" y="4009597"/>
              <a:ext cx="6171429" cy="2266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4513" y="5753246"/>
            <a:ext cx="6192574" cy="1687648"/>
            <a:chOff x="10524513" y="5753246"/>
            <a:chExt cx="6192574" cy="16876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4513" y="5753246"/>
              <a:ext cx="6192574" cy="16876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65741" y="6035874"/>
            <a:ext cx="5844560" cy="12696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66886" y="3878503"/>
            <a:ext cx="3585702" cy="1722121"/>
            <a:chOff x="13666886" y="3878503"/>
            <a:chExt cx="3585702" cy="17221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6886" y="3878503"/>
              <a:ext cx="3585702" cy="17221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25370" y="7195592"/>
            <a:ext cx="6171429" cy="2408479"/>
            <a:chOff x="3425370" y="7195592"/>
            <a:chExt cx="6171429" cy="24084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655" y="5991353"/>
              <a:ext cx="12342857" cy="48169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5370" y="7195592"/>
              <a:ext cx="6171429" cy="24084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1159" y="2164420"/>
            <a:ext cx="6171429" cy="1599634"/>
            <a:chOff x="11081159" y="2164420"/>
            <a:chExt cx="6171429" cy="15996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1159" y="2164420"/>
              <a:ext cx="6171429" cy="1599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14305" y="2203390"/>
            <a:ext cx="3502781" cy="1507935"/>
            <a:chOff x="13214305" y="2203390"/>
            <a:chExt cx="3502781" cy="15079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14305" y="2203390"/>
              <a:ext cx="3502781" cy="15079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46797" y="9050259"/>
            <a:ext cx="2507003" cy="669058"/>
            <a:chOff x="14846797" y="9050259"/>
            <a:chExt cx="2507003" cy="6690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46797" y="9050259"/>
              <a:ext cx="2507003" cy="66905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15116819" y="9236831"/>
            <a:ext cx="344085" cy="2959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36837" y="9178732"/>
            <a:ext cx="1789271" cy="4535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13974" y="2435014"/>
            <a:ext cx="9743428" cy="1784265"/>
            <a:chOff x="2313974" y="2435014"/>
            <a:chExt cx="9743428" cy="17842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3974" y="2435014"/>
              <a:ext cx="9743428" cy="1784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2596" y="1767107"/>
            <a:ext cx="1925791" cy="760620"/>
            <a:chOff x="10592596" y="1767107"/>
            <a:chExt cx="1925791" cy="7606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2596" y="1767107"/>
              <a:ext cx="1925791" cy="7606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5206" y="1870355"/>
            <a:ext cx="1457015" cy="410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3974" y="5352533"/>
            <a:ext cx="14476371" cy="3058133"/>
            <a:chOff x="2313974" y="5352533"/>
            <a:chExt cx="14476371" cy="30581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3974" y="5352533"/>
              <a:ext cx="14476371" cy="3058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5142" y="4421103"/>
            <a:ext cx="3355685" cy="2627948"/>
            <a:chOff x="4675142" y="4421103"/>
            <a:chExt cx="3355685" cy="2627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63370" y="6397874"/>
              <a:ext cx="2188423" cy="107143"/>
              <a:chOff x="4563370" y="6397874"/>
              <a:chExt cx="2188423" cy="107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9060000">
                <a:off x="4563370" y="6397874"/>
                <a:ext cx="2188423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02878" y="4421103"/>
              <a:ext cx="2627948" cy="2627948"/>
              <a:chOff x="5402878" y="4421103"/>
              <a:chExt cx="2627948" cy="26279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88904" y="3107129"/>
                <a:ext cx="5255896" cy="525589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02878" y="4421103"/>
                <a:ext cx="2627948" cy="262794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550634" y="4733303"/>
            <a:ext cx="5655616" cy="1276875"/>
            <a:chOff x="7550634" y="4733303"/>
            <a:chExt cx="5655616" cy="12768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50634" y="4733303"/>
              <a:ext cx="5655616" cy="12768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44389" y="4869598"/>
            <a:ext cx="4936493" cy="8740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44571" y="6144632"/>
            <a:ext cx="3661680" cy="2169996"/>
            <a:chOff x="9544571" y="6144632"/>
            <a:chExt cx="3661680" cy="21699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4571" y="6144632"/>
              <a:ext cx="3661680" cy="21699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2984" y="7949181"/>
            <a:ext cx="4831719" cy="1806524"/>
            <a:chOff x="6352984" y="7949181"/>
            <a:chExt cx="4831719" cy="1806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2984" y="7949181"/>
              <a:ext cx="4831719" cy="180652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29976" y="8271607"/>
            <a:ext cx="4365683" cy="12696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241987" y="4771398"/>
            <a:ext cx="2482070" cy="2370059"/>
            <a:chOff x="15241987" y="4771398"/>
            <a:chExt cx="2482070" cy="23700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41987" y="4771398"/>
              <a:ext cx="2482070" cy="237005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81449" y="5099836"/>
            <a:ext cx="2292798" cy="16653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2284789"/>
            <a:ext cx="6391058" cy="736361"/>
            <a:chOff x="8193976" y="2284789"/>
            <a:chExt cx="6391058" cy="736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2284789"/>
              <a:ext cx="6391058" cy="7363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2418512"/>
            <a:ext cx="573566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2867000"/>
            <a:ext cx="6391058" cy="736361"/>
            <a:chOff x="8193976" y="2867000"/>
            <a:chExt cx="6391058" cy="736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2867000"/>
              <a:ext cx="6391058" cy="7363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3000722"/>
            <a:ext cx="573566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4195930"/>
            <a:ext cx="6391058" cy="736361"/>
            <a:chOff x="8193976" y="4195930"/>
            <a:chExt cx="6391058" cy="736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4195930"/>
              <a:ext cx="6391058" cy="7363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4329655"/>
            <a:ext cx="4827626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4774677"/>
            <a:ext cx="7425071" cy="736361"/>
            <a:chOff x="8193976" y="4774677"/>
            <a:chExt cx="7425071" cy="736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4774677"/>
              <a:ext cx="7425071" cy="7363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4908398"/>
            <a:ext cx="6723988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5371740"/>
            <a:ext cx="6837606" cy="866651"/>
            <a:chOff x="8193976" y="5371740"/>
            <a:chExt cx="6837606" cy="8666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5371740"/>
              <a:ext cx="6837606" cy="8666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3646" y="5582722"/>
            <a:ext cx="5872169" cy="48786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1173" y="7602476"/>
            <a:ext cx="7425071" cy="736361"/>
            <a:chOff x="8431173" y="7602476"/>
            <a:chExt cx="7425071" cy="736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1173" y="7602476"/>
              <a:ext cx="7425071" cy="7363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9932" y="7736198"/>
            <a:ext cx="6639007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542" y="1949099"/>
            <a:ext cx="13230285" cy="7838944"/>
            <a:chOff x="3125542" y="1949099"/>
            <a:chExt cx="13230285" cy="78389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5542" y="1949099"/>
              <a:ext cx="13230285" cy="7838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5804" y="2854201"/>
            <a:ext cx="9888218" cy="1071352"/>
            <a:chOff x="4575804" y="2854201"/>
            <a:chExt cx="9888218" cy="10713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5804" y="2854201"/>
              <a:ext cx="2475911" cy="1056647"/>
              <a:chOff x="4575804" y="2854201"/>
              <a:chExt cx="2475911" cy="10566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5804" y="2854201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56466" y="2854201"/>
              <a:ext cx="2475911" cy="1056647"/>
              <a:chOff x="7056466" y="2854201"/>
              <a:chExt cx="2475911" cy="10566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56466" y="2854201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26884" y="2861554"/>
              <a:ext cx="2475911" cy="1056647"/>
              <a:chOff x="9526884" y="2861554"/>
              <a:chExt cx="2475911" cy="10566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26884" y="2861554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88111" y="2868906"/>
              <a:ext cx="2475911" cy="1056647"/>
              <a:chOff x="11988111" y="2868906"/>
              <a:chExt cx="2475911" cy="10566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88111" y="2868906"/>
                <a:ext cx="2475911" cy="1056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00211" y="1968306"/>
            <a:ext cx="6228160" cy="809706"/>
            <a:chOff x="10700211" y="1968306"/>
            <a:chExt cx="6228160" cy="8097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0211" y="1968306"/>
              <a:ext cx="6228160" cy="8097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3184" y="2053901"/>
            <a:ext cx="5731083" cy="4783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08837" y="5600623"/>
            <a:ext cx="5086600" cy="1824730"/>
            <a:chOff x="12208837" y="5600623"/>
            <a:chExt cx="5086600" cy="1824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8837" y="5600623"/>
              <a:ext cx="5086600" cy="18247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3140" y="5798732"/>
            <a:ext cx="4652674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2479" y="2390975"/>
            <a:ext cx="13816114" cy="12741302"/>
            <a:chOff x="2772479" y="2390975"/>
            <a:chExt cx="13816114" cy="127413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479" y="2390975"/>
              <a:ext cx="13816114" cy="12741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1064" y="3706266"/>
            <a:ext cx="9557931" cy="1436591"/>
            <a:chOff x="4931064" y="3706266"/>
            <a:chExt cx="9557931" cy="1436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064" y="3706266"/>
              <a:ext cx="9557931" cy="1436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6969" y="5142857"/>
            <a:ext cx="7166696" cy="1483794"/>
            <a:chOff x="5996969" y="5142857"/>
            <a:chExt cx="7166696" cy="1483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6969" y="5142857"/>
              <a:ext cx="7166696" cy="1483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3960" y="5503379"/>
            <a:ext cx="6643693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365" y="546353"/>
            <a:ext cx="11926616" cy="9344753"/>
            <a:chOff x="3717365" y="546353"/>
            <a:chExt cx="11926616" cy="9344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365" y="546353"/>
              <a:ext cx="11926616" cy="9344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89889" y="1574461"/>
            <a:ext cx="6103247" cy="4005256"/>
            <a:chOff x="3489889" y="1574461"/>
            <a:chExt cx="6103247" cy="40052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66" y="-428167"/>
              <a:ext cx="12206494" cy="801051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889" y="1574461"/>
              <a:ext cx="6103247" cy="4005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4650" y="1556875"/>
            <a:ext cx="6213431" cy="3992129"/>
            <a:chOff x="9934650" y="1556875"/>
            <a:chExt cx="6213431" cy="39921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7935" y="-439189"/>
              <a:ext cx="12426862" cy="79842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4650" y="1556875"/>
              <a:ext cx="6213431" cy="3992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89889" y="5667153"/>
            <a:ext cx="6124595" cy="3973331"/>
            <a:chOff x="3489889" y="5667153"/>
            <a:chExt cx="6124595" cy="39733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592" y="3680488"/>
              <a:ext cx="12249189" cy="79466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9889" y="5667153"/>
              <a:ext cx="6124595" cy="3973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4650" y="5667153"/>
            <a:ext cx="6213431" cy="3973331"/>
            <a:chOff x="9934650" y="5667153"/>
            <a:chExt cx="6213431" cy="39733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935" y="3680488"/>
              <a:ext cx="12426862" cy="79466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650" y="5667153"/>
              <a:ext cx="6213431" cy="3973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4670" y="4915558"/>
            <a:ext cx="7166696" cy="970780"/>
            <a:chOff x="5874670" y="4915558"/>
            <a:chExt cx="7166696" cy="9707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4670" y="4915558"/>
              <a:ext cx="7166696" cy="9707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1665" y="5247512"/>
            <a:ext cx="693407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9177" y="2027714"/>
            <a:ext cx="11421374" cy="7276254"/>
            <a:chOff x="3909177" y="2027714"/>
            <a:chExt cx="11421374" cy="72762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9177" y="2027714"/>
              <a:ext cx="11421374" cy="7276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3212" y="2027714"/>
            <a:ext cx="5080201" cy="809706"/>
            <a:chOff x="8203212" y="2027714"/>
            <a:chExt cx="5080201" cy="809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212" y="2027714"/>
              <a:ext cx="5080201" cy="8097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379" y="2113312"/>
            <a:ext cx="4627483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00264" y="4400960"/>
            <a:ext cx="5008299" cy="970780"/>
            <a:chOff x="12400264" y="4400960"/>
            <a:chExt cx="5008299" cy="970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0264" y="4400960"/>
              <a:ext cx="5008299" cy="9707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265" y="4713865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42641" y="4084236"/>
            <a:ext cx="621797" cy="278309"/>
            <a:chOff x="12342641" y="4084236"/>
            <a:chExt cx="621797" cy="27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2641" y="4084236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7585" y="2991562"/>
            <a:ext cx="1637949" cy="350575"/>
            <a:chOff x="7197585" y="2991562"/>
            <a:chExt cx="1637949" cy="350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7585" y="2991562"/>
              <a:ext cx="1637949" cy="3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97585" y="6311308"/>
            <a:ext cx="7166696" cy="1483794"/>
            <a:chOff x="7197585" y="6311308"/>
            <a:chExt cx="7166696" cy="14837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585" y="6311308"/>
              <a:ext cx="7166696" cy="14837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4579" y="6671827"/>
            <a:ext cx="6556864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1554" y="1974909"/>
            <a:ext cx="11478997" cy="7329059"/>
            <a:chOff x="3851554" y="1974909"/>
            <a:chExt cx="11478997" cy="7329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1554" y="1974909"/>
              <a:ext cx="11478997" cy="7329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8497" y="1974909"/>
            <a:ext cx="5080201" cy="809706"/>
            <a:chOff x="4408497" y="1974909"/>
            <a:chExt cx="5080201" cy="809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497" y="1974909"/>
              <a:ext cx="5080201" cy="8097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7665" y="2060503"/>
            <a:ext cx="4627483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76454" y="4777734"/>
            <a:ext cx="5008299" cy="970780"/>
            <a:chOff x="12476454" y="4777734"/>
            <a:chExt cx="5008299" cy="970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6454" y="4777734"/>
              <a:ext cx="5008299" cy="9707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3455" y="5090638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8831" y="4461010"/>
            <a:ext cx="621797" cy="278309"/>
            <a:chOff x="12418831" y="4461010"/>
            <a:chExt cx="621797" cy="27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8831" y="4461010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2078" y="3029657"/>
            <a:ext cx="1637949" cy="350575"/>
            <a:chOff x="8772078" y="3029657"/>
            <a:chExt cx="1637949" cy="350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078" y="3029657"/>
              <a:ext cx="1637949" cy="350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6584" y="3033645"/>
            <a:ext cx="11500366" cy="4672024"/>
            <a:chOff x="3926584" y="3033645"/>
            <a:chExt cx="11500366" cy="4672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6584" y="3033645"/>
              <a:ext cx="11500366" cy="4672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4789" y="3090788"/>
            <a:ext cx="5080201" cy="809706"/>
            <a:chOff x="11114789" y="3090788"/>
            <a:chExt cx="5080201" cy="809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14789" y="3090788"/>
              <a:ext cx="5080201" cy="8097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3932" y="3176382"/>
            <a:ext cx="4351512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8835" y="5722184"/>
            <a:ext cx="5008299" cy="970780"/>
            <a:chOff x="12428835" y="5722184"/>
            <a:chExt cx="5008299" cy="970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8835" y="5722184"/>
              <a:ext cx="5008299" cy="9707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5836" y="6035089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71212" y="5405460"/>
            <a:ext cx="621797" cy="278309"/>
            <a:chOff x="12371212" y="5405460"/>
            <a:chExt cx="621797" cy="27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212" y="5405460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5266" y="3983631"/>
            <a:ext cx="1637949" cy="350575"/>
            <a:chOff x="10505266" y="3983631"/>
            <a:chExt cx="1637949" cy="350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5266" y="3983631"/>
              <a:ext cx="1637949" cy="3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8835" y="4149395"/>
            <a:ext cx="5080201" cy="809706"/>
            <a:chOff x="12428835" y="4149395"/>
            <a:chExt cx="5080201" cy="8097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8835" y="4149395"/>
              <a:ext cx="5080201" cy="8097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87932" y="4234991"/>
            <a:ext cx="4490483" cy="4783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71693" y="5138967"/>
            <a:ext cx="621797" cy="278309"/>
            <a:chOff x="12371693" y="5138967"/>
            <a:chExt cx="621797" cy="2783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693" y="5138967"/>
              <a:ext cx="621797" cy="27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3790" y="1757675"/>
            <a:ext cx="11004552" cy="4764208"/>
            <a:chOff x="3343790" y="1757675"/>
            <a:chExt cx="11004552" cy="47642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790" y="1757675"/>
              <a:ext cx="11004552" cy="4764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0891" y="2119026"/>
            <a:ext cx="5548559" cy="748595"/>
            <a:chOff x="7250891" y="2119026"/>
            <a:chExt cx="5548559" cy="748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0891" y="2119026"/>
              <a:ext cx="5548559" cy="7485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0479" y="2198158"/>
            <a:ext cx="5049372" cy="445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7369" y="2944485"/>
            <a:ext cx="2158697" cy="324116"/>
            <a:chOff x="6687369" y="2944485"/>
            <a:chExt cx="2158697" cy="324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7369" y="2944485"/>
              <a:ext cx="2158697" cy="324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53572" y="5142857"/>
            <a:ext cx="11111355" cy="4483693"/>
            <a:chOff x="5553572" y="5142857"/>
            <a:chExt cx="11111355" cy="44836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06" y="2901011"/>
              <a:ext cx="22222709" cy="89673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3572" y="5142857"/>
              <a:ext cx="11111355" cy="44836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5170" y="6903660"/>
            <a:ext cx="5080201" cy="809706"/>
            <a:chOff x="10025170" y="6903660"/>
            <a:chExt cx="5080201" cy="8097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5170" y="6903660"/>
              <a:ext cx="5080201" cy="8097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4312" y="6989254"/>
            <a:ext cx="4627522" cy="4783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05485" y="7750945"/>
            <a:ext cx="1048482" cy="458175"/>
            <a:chOff x="14805485" y="7750945"/>
            <a:chExt cx="1048482" cy="4581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5485" y="7750945"/>
              <a:ext cx="1048482" cy="45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7369" y="2944485"/>
            <a:ext cx="2158697" cy="324116"/>
            <a:chOff x="6687369" y="2944485"/>
            <a:chExt cx="2158697" cy="3241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7369" y="2944485"/>
              <a:ext cx="2158697" cy="324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3790" y="1757675"/>
            <a:ext cx="13324067" cy="7870897"/>
            <a:chOff x="3343790" y="1757675"/>
            <a:chExt cx="13324067" cy="787089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43790" y="1757675"/>
              <a:ext cx="11004552" cy="4764208"/>
              <a:chOff x="3343790" y="1757675"/>
              <a:chExt cx="11004552" cy="4764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43790" y="1757675"/>
                <a:ext cx="11004552" cy="47642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0891" y="2119026"/>
              <a:ext cx="5548559" cy="748595"/>
              <a:chOff x="7250891" y="2119026"/>
              <a:chExt cx="5548559" cy="7485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50891" y="2119026"/>
                <a:ext cx="5548559" cy="74859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0479" y="2198158"/>
              <a:ext cx="5049372" cy="44511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553572" y="5142857"/>
              <a:ext cx="11111355" cy="4483693"/>
              <a:chOff x="5553572" y="5142857"/>
              <a:chExt cx="11111355" cy="44836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06" y="2901011"/>
                <a:ext cx="22222709" cy="896738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53572" y="5142857"/>
                <a:ext cx="11111355" cy="44836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25170" y="6903660"/>
              <a:ext cx="5080201" cy="809706"/>
              <a:chOff x="10025170" y="6903660"/>
              <a:chExt cx="5080201" cy="8097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5170" y="6903660"/>
                <a:ext cx="5080201" cy="809706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4312" y="6989254"/>
            <a:ext cx="4627522" cy="4783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05485" y="7750945"/>
            <a:ext cx="1048482" cy="458175"/>
            <a:chOff x="14805485" y="7750945"/>
            <a:chExt cx="1048482" cy="4581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5485" y="7750945"/>
              <a:ext cx="1048482" cy="4581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2558" y="1363988"/>
            <a:ext cx="5776473" cy="8473271"/>
            <a:chOff x="4662558" y="1363988"/>
            <a:chExt cx="5776473" cy="8473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2558" y="1363988"/>
              <a:ext cx="5776473" cy="84732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28769" y="4106696"/>
            <a:ext cx="2975993" cy="674257"/>
            <a:chOff x="6128769" y="4106696"/>
            <a:chExt cx="2975993" cy="6742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8769" y="4106696"/>
              <a:ext cx="2975993" cy="6742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61170" y="3316037"/>
            <a:ext cx="3507084" cy="809706"/>
            <a:chOff x="8061170" y="3316037"/>
            <a:chExt cx="3507084" cy="809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1170" y="3316037"/>
              <a:ext cx="3507084" cy="8097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4074" y="3401636"/>
            <a:ext cx="3172255" cy="4783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6419048"/>
            <a:ext cx="6186869" cy="1823028"/>
            <a:chOff x="9142857" y="6419048"/>
            <a:chExt cx="6186869" cy="182302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6419048"/>
              <a:ext cx="6186869" cy="182302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25760" y="6594896"/>
            <a:ext cx="5844636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4355" y="1941126"/>
            <a:ext cx="8302158" cy="8344589"/>
            <a:chOff x="2464355" y="1941126"/>
            <a:chExt cx="8302158" cy="8344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355" y="1941126"/>
              <a:ext cx="8302158" cy="8344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2577" y="3040029"/>
            <a:ext cx="2286153" cy="445685"/>
            <a:chOff x="7472577" y="3040029"/>
            <a:chExt cx="2286153" cy="4456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2577" y="3040029"/>
              <a:ext cx="2286153" cy="445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653" y="2249371"/>
            <a:ext cx="3507084" cy="809706"/>
            <a:chOff x="8615653" y="2249371"/>
            <a:chExt cx="3507084" cy="809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5653" y="2249371"/>
              <a:ext cx="3507084" cy="8097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8560" y="2334970"/>
            <a:ext cx="3167607" cy="4783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46797" y="8894392"/>
            <a:ext cx="2507003" cy="669058"/>
            <a:chOff x="14846797" y="8894392"/>
            <a:chExt cx="2507003" cy="669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6797" y="8894392"/>
              <a:ext cx="2507003" cy="6690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5116819" y="9080965"/>
            <a:ext cx="344085" cy="2959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36837" y="9022866"/>
            <a:ext cx="1789271" cy="4535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5019" y="1809689"/>
            <a:ext cx="15131545" cy="7581869"/>
            <a:chOff x="1915019" y="1809689"/>
            <a:chExt cx="15131545" cy="7581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019" y="1809689"/>
              <a:ext cx="15131545" cy="75818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4237" y="621556"/>
            <a:ext cx="4818347" cy="1984778"/>
            <a:chOff x="11254237" y="621556"/>
            <a:chExt cx="4818347" cy="1984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4237" y="621556"/>
              <a:ext cx="4818347" cy="1984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3715" y="860407"/>
            <a:ext cx="4267739" cy="116485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3265281"/>
            <a:ext cx="15207541" cy="6810910"/>
            <a:chOff x="1934067" y="3265281"/>
            <a:chExt cx="15207541" cy="6810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3265281"/>
              <a:ext cx="15207541" cy="68109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3754" y="1613945"/>
            <a:ext cx="15898206" cy="1448299"/>
            <a:chOff x="1193754" y="1613945"/>
            <a:chExt cx="15898206" cy="1448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754" y="1613945"/>
              <a:ext cx="15898206" cy="1448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5456" y="363450"/>
            <a:ext cx="4562541" cy="1879406"/>
            <a:chOff x="9385456" y="363450"/>
            <a:chExt cx="4562541" cy="18794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5456" y="363450"/>
              <a:ext cx="4562541" cy="18794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1430" y="707879"/>
            <a:ext cx="3819510" cy="831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5238" y="3840329"/>
            <a:ext cx="3028571" cy="1531412"/>
            <a:chOff x="8095238" y="3840329"/>
            <a:chExt cx="3028571" cy="15314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095238" y="3840329"/>
              <a:ext cx="3028571" cy="15314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6849" y="4377030"/>
            <a:ext cx="2871929" cy="7443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41685" y="1907051"/>
            <a:ext cx="2686082" cy="1358230"/>
            <a:chOff x="3741685" y="1907051"/>
            <a:chExt cx="2686082" cy="13582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741685" y="1907051"/>
              <a:ext cx="2686082" cy="13582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80179" y="2349437"/>
            <a:ext cx="2599148" cy="74432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관리자세션종료">
            <a:hlinkClick r:id="" action="ppaction://media"/>
            <a:extLst>
              <a:ext uri="{FF2B5EF4-FFF2-40B4-BE49-F238E27FC236}">
                <a16:creationId xmlns:a16="http://schemas.microsoft.com/office/drawing/2014/main" id="{37035E46-1AFB-1150-306B-F7B787C96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1440180"/>
            <a:ext cx="12344400" cy="7406640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BB211CEE-4491-42E2-EE7F-33CEEAB2EF88}"/>
              </a:ext>
            </a:extLst>
          </p:cNvPr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15085923-D289-6C5F-18A4-5903A66E5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31027939-C286-6030-69FA-5B87BB0B5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4028" y="-404134"/>
            <a:ext cx="19732203" cy="10881926"/>
            <a:chOff x="-294028" y="-404134"/>
            <a:chExt cx="19732203" cy="10881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028" y="-404134"/>
              <a:ext cx="19732203" cy="10881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7872" y="1391517"/>
            <a:ext cx="15537417" cy="8418213"/>
            <a:chOff x="2127872" y="1391517"/>
            <a:chExt cx="15537417" cy="8418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7872" y="1391517"/>
              <a:ext cx="15537417" cy="8418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1590053" cy="34506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8353" y="1508939"/>
            <a:ext cx="13706918" cy="9097431"/>
            <a:chOff x="2048353" y="1508939"/>
            <a:chExt cx="13706918" cy="9097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353" y="1508939"/>
              <a:ext cx="13706918" cy="90974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5456" y="363450"/>
            <a:ext cx="4562541" cy="1879406"/>
            <a:chOff x="9385456" y="363450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5456" y="363450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9525" y="705974"/>
            <a:ext cx="3515938" cy="847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0344" y="6448067"/>
            <a:ext cx="3028571" cy="1531412"/>
            <a:chOff x="5600344" y="6448067"/>
            <a:chExt cx="3028571" cy="1531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600344" y="6448067"/>
              <a:ext cx="3028571" cy="15314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1953" y="6984772"/>
            <a:ext cx="3189158" cy="753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51905" y="5089837"/>
            <a:ext cx="3530620" cy="1358230"/>
            <a:chOff x="14351905" y="5089837"/>
            <a:chExt cx="3530620" cy="13582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774134" y="5089837"/>
              <a:ext cx="2686082" cy="1358230"/>
              <a:chOff x="14774134" y="5089837"/>
              <a:chExt cx="2686082" cy="135823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774134" y="5089837"/>
                <a:ext cx="2686082" cy="135823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2668" y="5532220"/>
              <a:ext cx="2909910" cy="734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3082" y="1806243"/>
            <a:ext cx="15834172" cy="7925418"/>
            <a:chOff x="1493082" y="1806243"/>
            <a:chExt cx="15834172" cy="792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082" y="1806243"/>
              <a:ext cx="15834172" cy="792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591" y="1157785"/>
            <a:ext cx="2065062" cy="875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1233" y="7920632"/>
            <a:ext cx="3028571" cy="1531412"/>
            <a:chOff x="4211233" y="7920632"/>
            <a:chExt cx="3028571" cy="1531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11233" y="7920632"/>
              <a:ext cx="3028571" cy="15314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39" y="8457334"/>
            <a:ext cx="3198339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2686082" cy="1358230"/>
            <a:chOff x="15177403" y="2078867"/>
            <a:chExt cx="2686082" cy="1358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2686082" cy="13582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5897" y="2248626"/>
            <a:ext cx="2881453" cy="73480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592" y="1157782"/>
            <a:ext cx="2824757" cy="84717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592" y="1157782"/>
            <a:ext cx="2353424" cy="875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1233" y="7920632"/>
            <a:ext cx="3028571" cy="1531412"/>
            <a:chOff x="4211233" y="7920632"/>
            <a:chExt cx="3028571" cy="1531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11233" y="7920632"/>
              <a:ext cx="3028571" cy="15314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39" y="8457334"/>
            <a:ext cx="3324196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2686082" cy="1358230"/>
            <a:chOff x="15177403" y="2078867"/>
            <a:chExt cx="2686082" cy="1358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2686082" cy="13582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5906" y="2248630"/>
            <a:ext cx="2978615" cy="73480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431899" cy="1825592"/>
            <a:chOff x="6166523" y="815261"/>
            <a:chExt cx="4431899" cy="18255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431899" cy="18255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059" y="1346968"/>
            <a:ext cx="3954615" cy="48760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1202733"/>
            <a:ext cx="16605338" cy="5273457"/>
            <a:chOff x="1365684" y="1202733"/>
            <a:chExt cx="16605338" cy="52734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1202733"/>
              <a:ext cx="16605338" cy="52734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592" y="1157782"/>
            <a:ext cx="2641586" cy="875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33689" y="3840329"/>
            <a:ext cx="3028571" cy="1531412"/>
            <a:chOff x="6033689" y="3840329"/>
            <a:chExt cx="3028571" cy="1531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033689" y="3840329"/>
              <a:ext cx="3028571" cy="15314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5295" y="4377031"/>
            <a:ext cx="2583548" cy="7348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15897" y="2248626"/>
            <a:ext cx="2881453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2606" y="6038095"/>
            <a:ext cx="8905690" cy="4035391"/>
            <a:chOff x="1702606" y="6038095"/>
            <a:chExt cx="8905690" cy="40353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606" y="6038095"/>
              <a:ext cx="8905690" cy="4035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9540" y="6476190"/>
            <a:ext cx="6171429" cy="4633630"/>
            <a:chOff x="10919540" y="6476190"/>
            <a:chExt cx="6171429" cy="46336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9540" y="6476190"/>
              <a:ext cx="6171429" cy="46336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19185" y="5371740"/>
            <a:ext cx="2686082" cy="1358230"/>
            <a:chOff x="10319185" y="5371740"/>
            <a:chExt cx="2686082" cy="13582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0319185" y="5371740"/>
              <a:ext cx="2686082" cy="135823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7715" y="5541506"/>
            <a:ext cx="2492987" cy="76337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8644" y="952801"/>
            <a:ext cx="3314491" cy="1326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2382" y="6549203"/>
            <a:ext cx="3028571" cy="1590479"/>
            <a:chOff x="3072382" y="6549203"/>
            <a:chExt cx="3028571" cy="15904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072382" y="6549203"/>
              <a:ext cx="3028571" cy="15904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3991" y="6983689"/>
            <a:ext cx="3035701" cy="10581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1984502" cy="1358230"/>
            <a:chOff x="15177403" y="2078867"/>
            <a:chExt cx="1984502" cy="1358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1984502" cy="13582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65107" y="2432931"/>
            <a:ext cx="2440301" cy="420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6174" y="3982153"/>
            <a:ext cx="2519969" cy="4024196"/>
            <a:chOff x="15546174" y="3982153"/>
            <a:chExt cx="2519969" cy="40241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46174" y="3982153"/>
              <a:ext cx="2519969" cy="4024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2544" y="6332478"/>
            <a:ext cx="2136094" cy="1380895"/>
            <a:chOff x="13462544" y="6332478"/>
            <a:chExt cx="2136094" cy="13808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2544" y="6332478"/>
              <a:ext cx="2136094" cy="13808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6181" y="6433531"/>
            <a:ext cx="1526340" cy="97432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5068" y="1437879"/>
            <a:ext cx="13171913" cy="3933862"/>
            <a:chOff x="2485068" y="1437879"/>
            <a:chExt cx="13171913" cy="3933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068" y="1437879"/>
              <a:ext cx="13171913" cy="3933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5457" y="5671787"/>
            <a:ext cx="13028248" cy="3949941"/>
            <a:chOff x="3165457" y="5671787"/>
            <a:chExt cx="13028248" cy="3949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457" y="5671787"/>
              <a:ext cx="13028248" cy="3949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389" y="8320035"/>
            <a:ext cx="2141808" cy="1584734"/>
            <a:chOff x="1062389" y="8320035"/>
            <a:chExt cx="2141808" cy="15847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389" y="8320035"/>
              <a:ext cx="2141808" cy="1584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0758" y="940290"/>
            <a:ext cx="2070373" cy="1556530"/>
            <a:chOff x="15540758" y="940290"/>
            <a:chExt cx="2070373" cy="1556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0758" y="940290"/>
              <a:ext cx="2070373" cy="1556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59206" y="6188952"/>
            <a:ext cx="2063629" cy="702358"/>
            <a:chOff x="3859206" y="6188952"/>
            <a:chExt cx="2063629" cy="7023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206" y="6188952"/>
              <a:ext cx="2063629" cy="7023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2935" y="6280982"/>
            <a:ext cx="1099986" cy="5254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25490" y="4193977"/>
            <a:ext cx="2063629" cy="702358"/>
            <a:chOff x="13025490" y="4193977"/>
            <a:chExt cx="2063629" cy="7023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5490" y="4193977"/>
              <a:ext cx="2063629" cy="7023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0096" y="4283363"/>
            <a:ext cx="1203938" cy="5254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0191" y="2669829"/>
            <a:ext cx="9810461" cy="11046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4896" y="6261706"/>
            <a:ext cx="9375092" cy="144838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5068" y="1437879"/>
            <a:ext cx="13171913" cy="3933862"/>
            <a:chOff x="2485068" y="1437879"/>
            <a:chExt cx="13171913" cy="3933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068" y="1437879"/>
              <a:ext cx="13171913" cy="3933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5457" y="5671787"/>
            <a:ext cx="13028248" cy="3949941"/>
            <a:chOff x="3165457" y="5671787"/>
            <a:chExt cx="13028248" cy="3949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457" y="5671787"/>
              <a:ext cx="13028248" cy="3949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9206" y="6188952"/>
            <a:ext cx="2063629" cy="702358"/>
            <a:chOff x="3859206" y="6188952"/>
            <a:chExt cx="2063629" cy="7023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9206" y="6188952"/>
              <a:ext cx="2063629" cy="7023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3807" y="6278335"/>
            <a:ext cx="1209548" cy="52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25490" y="4193977"/>
            <a:ext cx="2063629" cy="702358"/>
            <a:chOff x="13025490" y="4193977"/>
            <a:chExt cx="2063629" cy="702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5490" y="4193977"/>
              <a:ext cx="2063629" cy="7023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0096" y="4283363"/>
            <a:ext cx="1201767" cy="525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0758" y="834631"/>
            <a:ext cx="2138389" cy="1572194"/>
            <a:chOff x="15540758" y="834631"/>
            <a:chExt cx="2138389" cy="15721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0758" y="834631"/>
              <a:ext cx="2138389" cy="1572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503" y="8246328"/>
            <a:ext cx="1841953" cy="1632607"/>
            <a:chOff x="1323503" y="8246328"/>
            <a:chExt cx="1841953" cy="16326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503" y="8246328"/>
              <a:ext cx="1841953" cy="16326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4439" y="6115868"/>
            <a:ext cx="9297376" cy="2386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C5451-E910-C44D-4791-1036CCA0EC0A}"/>
              </a:ext>
            </a:extLst>
          </p:cNvPr>
          <p:cNvSpPr txBox="1"/>
          <p:nvPr/>
        </p:nvSpPr>
        <p:spPr>
          <a:xfrm>
            <a:off x="3100604" y="2725924"/>
            <a:ext cx="1158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737373"/>
                </a:solidFill>
              </a:rPr>
              <a:t>우여곡절이 많았지만 서로 끝까지 포기하지 않고 협업해서 결과물을 만들었다는 사실이 너무나도 뿌듯합니다</a:t>
            </a:r>
            <a:r>
              <a:rPr lang="en-US" altLang="ko-KR" sz="2800" dirty="0">
                <a:solidFill>
                  <a:srgbClr val="737373"/>
                </a:solidFill>
              </a:rPr>
              <a:t>.</a:t>
            </a:r>
          </a:p>
          <a:p>
            <a:r>
              <a:rPr lang="ko-KR" altLang="en-US" sz="2800" dirty="0">
                <a:solidFill>
                  <a:srgbClr val="737373"/>
                </a:solidFill>
              </a:rPr>
              <a:t>이러한 경험을 토대로 다음 프로젝트나 실무에서도 잘 </a:t>
            </a:r>
            <a:r>
              <a:rPr lang="ko-KR" altLang="en-US" sz="2800" dirty="0" err="1">
                <a:solidFill>
                  <a:srgbClr val="737373"/>
                </a:solidFill>
              </a:rPr>
              <a:t>해내갈꺼라</a:t>
            </a:r>
            <a:r>
              <a:rPr lang="ko-KR" altLang="en-US" sz="2800" dirty="0">
                <a:solidFill>
                  <a:srgbClr val="737373"/>
                </a:solidFill>
              </a:rPr>
              <a:t> 믿습니다</a:t>
            </a:r>
            <a:r>
              <a:rPr lang="en-US" altLang="ko-KR" sz="2800" dirty="0">
                <a:solidFill>
                  <a:srgbClr val="737373"/>
                </a:solidFill>
              </a:rPr>
              <a:t>. </a:t>
            </a:r>
            <a:endParaRPr lang="ko-KR" altLang="en-US" sz="2800" dirty="0">
              <a:solidFill>
                <a:srgbClr val="737373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6901" y="1437879"/>
            <a:ext cx="13171913" cy="4466883"/>
            <a:chOff x="2556901" y="1437879"/>
            <a:chExt cx="13171913" cy="4466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6901" y="1437879"/>
              <a:ext cx="13171913" cy="4466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7151" y="4669382"/>
            <a:ext cx="2063629" cy="702358"/>
            <a:chOff x="13027151" y="4669382"/>
            <a:chExt cx="2063629" cy="702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27151" y="4669382"/>
              <a:ext cx="2063629" cy="702358"/>
              <a:chOff x="13027151" y="4669382"/>
              <a:chExt cx="2063629" cy="7023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27151" y="4669382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4976" y="4761407"/>
              <a:ext cx="1120824" cy="5253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8623" y="2748309"/>
            <a:ext cx="10644344" cy="2625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26140" y="7189218"/>
            <a:ext cx="1557320" cy="2006876"/>
            <a:chOff x="2926140" y="7189218"/>
            <a:chExt cx="1557320" cy="20068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6140" y="7189218"/>
              <a:ext cx="1557320" cy="20068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4307" y="7189218"/>
            <a:ext cx="1705508" cy="2205815"/>
            <a:chOff x="7884307" y="7189218"/>
            <a:chExt cx="1705508" cy="2205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4307" y="7189218"/>
              <a:ext cx="1705508" cy="2205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98106" y="6940072"/>
            <a:ext cx="2022101" cy="2505168"/>
            <a:chOff x="5098106" y="6940072"/>
            <a:chExt cx="2022101" cy="25051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8106" y="6940072"/>
              <a:ext cx="2022101" cy="25051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6322" y="6987954"/>
            <a:ext cx="2527495" cy="2646758"/>
            <a:chOff x="10366322" y="6987954"/>
            <a:chExt cx="2527495" cy="26467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6322" y="6987954"/>
              <a:ext cx="2527495" cy="26467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0420" y="6855560"/>
            <a:ext cx="2064022" cy="2873132"/>
            <a:chOff x="13470420" y="6855560"/>
            <a:chExt cx="2064022" cy="2873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0420" y="6855560"/>
              <a:ext cx="2064022" cy="28731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56981" y="572401"/>
            <a:ext cx="1864481" cy="1730955"/>
            <a:chOff x="15656981" y="572401"/>
            <a:chExt cx="1864481" cy="17309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56981" y="572401"/>
              <a:ext cx="1864481" cy="1730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6902" y="3876902"/>
            <a:ext cx="2531910" cy="2531910"/>
            <a:chOff x="7876902" y="3876902"/>
            <a:chExt cx="2531910" cy="25319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6902" y="3876902"/>
              <a:ext cx="2531910" cy="2531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6446" y="5111208"/>
            <a:ext cx="532643" cy="669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2557" y="3031088"/>
            <a:ext cx="2446278" cy="6638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2002" y="5831977"/>
            <a:ext cx="2379611" cy="663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4417" y="1810688"/>
            <a:ext cx="3039097" cy="6638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6867" y="5168944"/>
            <a:ext cx="1965106" cy="6733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9165" y="6352535"/>
            <a:ext cx="2717411" cy="663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17621" y="8435625"/>
            <a:ext cx="2429440" cy="6638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17621" y="8947970"/>
            <a:ext cx="2429440" cy="6638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4375" y="1550408"/>
            <a:ext cx="2256744" cy="6638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9861" y="7278593"/>
            <a:ext cx="3328792" cy="6638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21605" y="2510530"/>
            <a:ext cx="2619706" cy="6638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21605" y="2070967"/>
            <a:ext cx="1929440" cy="6638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77196" y="2770809"/>
            <a:ext cx="2910135" cy="6733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60467" y="2331246"/>
            <a:ext cx="2656582" cy="6638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95803" y="7278593"/>
            <a:ext cx="1967535" cy="6638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56243" y="7799148"/>
            <a:ext cx="2619706" cy="6638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30E43E-3981-4B83-7C87-557483111922}"/>
              </a:ext>
            </a:extLst>
          </p:cNvPr>
          <p:cNvSpPr/>
          <p:nvPr/>
        </p:nvSpPr>
        <p:spPr>
          <a:xfrm>
            <a:off x="14508480" y="1519928"/>
            <a:ext cx="725583" cy="66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6C580-A073-2718-652A-4AFFBA84256B}"/>
              </a:ext>
            </a:extLst>
          </p:cNvPr>
          <p:cNvSpPr/>
          <p:nvPr/>
        </p:nvSpPr>
        <p:spPr>
          <a:xfrm>
            <a:off x="14478000" y="1979389"/>
            <a:ext cx="725583" cy="66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1544B1-4EA9-A365-D675-EBC924B47499}"/>
              </a:ext>
            </a:extLst>
          </p:cNvPr>
          <p:cNvSpPr/>
          <p:nvPr/>
        </p:nvSpPr>
        <p:spPr>
          <a:xfrm>
            <a:off x="15167241" y="2440620"/>
            <a:ext cx="725583" cy="66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1513B8-80BE-BAB5-1D0B-9F22B7018137}"/>
              </a:ext>
            </a:extLst>
          </p:cNvPr>
          <p:cNvSpPr/>
          <p:nvPr/>
        </p:nvSpPr>
        <p:spPr>
          <a:xfrm>
            <a:off x="14145347" y="7234508"/>
            <a:ext cx="725583" cy="66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D6C99E-5430-1299-9EFD-9F684676A840}"/>
              </a:ext>
            </a:extLst>
          </p:cNvPr>
          <p:cNvSpPr/>
          <p:nvPr/>
        </p:nvSpPr>
        <p:spPr>
          <a:xfrm>
            <a:off x="14788988" y="7645488"/>
            <a:ext cx="725583" cy="66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0084FB-1538-E237-ACF6-969F26C05A36}"/>
              </a:ext>
            </a:extLst>
          </p:cNvPr>
          <p:cNvSpPr/>
          <p:nvPr/>
        </p:nvSpPr>
        <p:spPr>
          <a:xfrm>
            <a:off x="5514506" y="2452214"/>
            <a:ext cx="506361" cy="46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7891" y="3605056"/>
            <a:ext cx="2531910" cy="2531910"/>
            <a:chOff x="7497891" y="3605056"/>
            <a:chExt cx="2531910" cy="25319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891" y="3605056"/>
              <a:ext cx="2531910" cy="2531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12932" y="4561808"/>
            <a:ext cx="1938927" cy="707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7448" y="3510622"/>
            <a:ext cx="2491373" cy="2491373"/>
            <a:chOff x="3517448" y="3510622"/>
            <a:chExt cx="2491373" cy="249137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17448" y="3510622"/>
              <a:ext cx="2491373" cy="2491373"/>
              <a:chOff x="3517448" y="3510622"/>
              <a:chExt cx="2491373" cy="24913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17448" y="3510622"/>
                <a:ext cx="2491373" cy="249137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0355" y="4289105"/>
              <a:ext cx="2026454" cy="9912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8535" y="6653541"/>
            <a:ext cx="2079108" cy="2079108"/>
            <a:chOff x="5008535" y="6653541"/>
            <a:chExt cx="2079108" cy="20791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08535" y="6653541"/>
              <a:ext cx="2079108" cy="2079108"/>
              <a:chOff x="5008535" y="6653541"/>
              <a:chExt cx="2079108" cy="20791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08535" y="6653541"/>
                <a:ext cx="2079108" cy="20791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2201" y="7303203"/>
              <a:ext cx="1378471" cy="8132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44722" y="6979995"/>
            <a:ext cx="2038246" cy="2038246"/>
            <a:chOff x="7744722" y="6979995"/>
            <a:chExt cx="2038246" cy="20382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44722" y="6979995"/>
              <a:ext cx="2038246" cy="2038246"/>
              <a:chOff x="7744722" y="6979995"/>
              <a:chExt cx="2038246" cy="20382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44722" y="6979995"/>
                <a:ext cx="2038246" cy="203824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2027" y="7616889"/>
              <a:ext cx="1336996" cy="7978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25531" y="1013692"/>
            <a:ext cx="1653700" cy="1653700"/>
            <a:chOff x="8125531" y="1013692"/>
            <a:chExt cx="1653700" cy="16537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25531" y="1013692"/>
              <a:ext cx="1653700" cy="1653700"/>
              <a:chOff x="8125531" y="1013692"/>
              <a:chExt cx="1653700" cy="165370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25531" y="1013692"/>
                <a:ext cx="1653700" cy="165370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6344" y="1469475"/>
              <a:ext cx="1317193" cy="7886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88223" y="3764975"/>
            <a:ext cx="1982666" cy="1982666"/>
            <a:chOff x="12288223" y="3764975"/>
            <a:chExt cx="1982666" cy="19826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88223" y="3764975"/>
              <a:ext cx="1982666" cy="1982666"/>
              <a:chOff x="12288223" y="3764975"/>
              <a:chExt cx="1982666" cy="19826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288223" y="3764975"/>
                <a:ext cx="1982666" cy="198266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89134" y="4529761"/>
              <a:ext cx="1525118" cy="5619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67890" y="5418646"/>
            <a:ext cx="1777833" cy="35714"/>
            <a:chOff x="13867890" y="5418646"/>
            <a:chExt cx="1777833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520000">
              <a:off x="13867890" y="5418646"/>
              <a:ext cx="1777833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42442" y="5567160"/>
            <a:ext cx="1692828" cy="3704862"/>
            <a:chOff x="14542442" y="5567160"/>
            <a:chExt cx="1692828" cy="370486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542442" y="7685519"/>
              <a:ext cx="1586503" cy="1586503"/>
              <a:chOff x="14542442" y="7685519"/>
              <a:chExt cx="1586503" cy="1586503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4542442" y="7685519"/>
                <a:ext cx="1586503" cy="1586503"/>
                <a:chOff x="14542442" y="7685519"/>
                <a:chExt cx="1586503" cy="158650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542442" y="7685519"/>
                  <a:ext cx="1586503" cy="1586503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740192" y="8120376"/>
                <a:ext cx="1234738" cy="71505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42442" y="5567160"/>
              <a:ext cx="1692828" cy="1692828"/>
              <a:chOff x="14542442" y="5567160"/>
              <a:chExt cx="1692828" cy="169282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4542442" y="5567160"/>
                <a:ext cx="1692828" cy="1692828"/>
                <a:chOff x="14542442" y="5567160"/>
                <a:chExt cx="1692828" cy="169282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542442" y="5567160"/>
                  <a:ext cx="1692828" cy="1692828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75966" y="6191171"/>
                <a:ext cx="1189516" cy="46459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027697" y="7578256"/>
              <a:ext cx="656510" cy="35714"/>
              <a:chOff x="15027697" y="7578256"/>
              <a:chExt cx="656510" cy="357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040000">
                <a:off x="15027697" y="7578256"/>
                <a:ext cx="656510" cy="3571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0778001" y="6582290"/>
            <a:ext cx="2038246" cy="2038246"/>
            <a:chOff x="10778001" y="6582290"/>
            <a:chExt cx="2038246" cy="203824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778001" y="6582290"/>
              <a:ext cx="2038246" cy="2038246"/>
              <a:chOff x="10778001" y="6582290"/>
              <a:chExt cx="2038246" cy="203824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78001" y="6582290"/>
                <a:ext cx="2038246" cy="2038246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5303" y="7219183"/>
              <a:ext cx="1322149" cy="78834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99868" y="1302491"/>
            <a:ext cx="1653700" cy="1653700"/>
            <a:chOff x="5999868" y="1302491"/>
            <a:chExt cx="1653700" cy="165370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999868" y="1302491"/>
              <a:ext cx="1653700" cy="1653700"/>
              <a:chOff x="5999868" y="1302491"/>
              <a:chExt cx="1653700" cy="165370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99868" y="1302491"/>
                <a:ext cx="1653700" cy="165370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1565" y="1633872"/>
              <a:ext cx="1182186" cy="109705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47093" y="6545385"/>
            <a:ext cx="833505" cy="35714"/>
            <a:chOff x="8347093" y="6545385"/>
            <a:chExt cx="833505" cy="3571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8347093" y="6545385"/>
              <a:ext cx="833505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006615" y="4795803"/>
            <a:ext cx="1493481" cy="35714"/>
            <a:chOff x="6006615" y="4795803"/>
            <a:chExt cx="1493481" cy="3571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560000">
              <a:off x="6006615" y="4795803"/>
              <a:ext cx="1493481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148250" y="6306755"/>
            <a:ext cx="1887626" cy="35714"/>
            <a:chOff x="6148250" y="6306755"/>
            <a:chExt cx="1887626" cy="35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8280000">
              <a:off x="6148250" y="6306755"/>
              <a:ext cx="1887626" cy="35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482594" y="6275812"/>
            <a:ext cx="2018938" cy="35714"/>
            <a:chOff x="9482594" y="6275812"/>
            <a:chExt cx="2018938" cy="357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2520000">
              <a:off x="9482594" y="6275812"/>
              <a:ext cx="2018938" cy="3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28345" y="4795803"/>
            <a:ext cx="2261333" cy="35714"/>
            <a:chOff x="10028345" y="4795803"/>
            <a:chExt cx="2261333" cy="357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620000">
              <a:off x="10028345" y="4795803"/>
              <a:ext cx="2261333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501339" y="1747411"/>
            <a:ext cx="1663472" cy="1663472"/>
            <a:chOff x="10501339" y="1747411"/>
            <a:chExt cx="1663472" cy="166347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501339" y="1747411"/>
              <a:ext cx="1663472" cy="1663472"/>
              <a:chOff x="10501339" y="1747411"/>
              <a:chExt cx="1663472" cy="1663472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501339" y="1747411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53015" y="2205882"/>
              <a:ext cx="1326063" cy="77399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78402" y="3326606"/>
            <a:ext cx="1341607" cy="35714"/>
            <a:chOff x="6878402" y="3326606"/>
            <a:chExt cx="1341607" cy="3571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3060000">
              <a:off x="6878402" y="3326606"/>
              <a:ext cx="1341607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242237" y="3018807"/>
            <a:ext cx="1161910" cy="35714"/>
            <a:chOff x="8242237" y="3018807"/>
            <a:chExt cx="1161910" cy="3571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760000">
              <a:off x="8242237" y="3018807"/>
              <a:ext cx="1161910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389474" y="3478987"/>
            <a:ext cx="1500416" cy="35714"/>
            <a:chOff x="9389474" y="3478987"/>
            <a:chExt cx="1500416" cy="3571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8820000">
              <a:off x="9389474" y="3478987"/>
              <a:ext cx="150041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24</Words>
  <Application>Microsoft Office PowerPoint</Application>
  <PresentationFormat>사용자 지정</PresentationFormat>
  <Paragraphs>3</Paragraphs>
  <Slides>79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지혁</cp:lastModifiedBy>
  <cp:revision>4</cp:revision>
  <dcterms:created xsi:type="dcterms:W3CDTF">2023-03-08T15:09:05Z</dcterms:created>
  <dcterms:modified xsi:type="dcterms:W3CDTF">2023-03-20T06:42:41Z</dcterms:modified>
</cp:coreProperties>
</file>